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754" r:id="rId5"/>
    <p:sldMasterId id="2147483774" r:id="rId6"/>
  </p:sldMasterIdLst>
  <p:notesMasterIdLst>
    <p:notesMasterId r:id="rId16"/>
  </p:notesMasterIdLst>
  <p:handoutMasterIdLst>
    <p:handoutMasterId r:id="rId17"/>
  </p:handoutMasterIdLst>
  <p:sldIdLst>
    <p:sldId id="267" r:id="rId7"/>
    <p:sldId id="271" r:id="rId8"/>
    <p:sldId id="274" r:id="rId9"/>
    <p:sldId id="276" r:id="rId10"/>
    <p:sldId id="273" r:id="rId11"/>
    <p:sldId id="280" r:id="rId12"/>
    <p:sldId id="277" r:id="rId13"/>
    <p:sldId id="278" r:id="rId14"/>
    <p:sldId id="27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7368" userDrawn="1">
          <p15:clr>
            <a:srgbClr val="A4A3A4"/>
          </p15:clr>
        </p15:guide>
        <p15:guide id="4" orient="horz" pos="364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1B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AC915C-C5F9-7949-8F18-3B31E6FCD2C5}" v="4" dt="2024-07-30T16:21:57.66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920" autoAdjust="0"/>
    <p:restoredTop sz="52809"/>
  </p:normalViewPr>
  <p:slideViewPr>
    <p:cSldViewPr snapToGrid="0">
      <p:cViewPr varScale="1">
        <p:scale>
          <a:sx n="79" d="100"/>
          <a:sy n="79" d="100"/>
        </p:scale>
        <p:origin x="2632" y="200"/>
      </p:cViewPr>
      <p:guideLst>
        <p:guide pos="7368"/>
        <p:guide orient="horz" pos="3648"/>
      </p:guideLst>
    </p:cSldViewPr>
  </p:slideViewPr>
  <p:notesTextViewPr>
    <p:cViewPr>
      <p:scale>
        <a:sx n="3" d="2"/>
        <a:sy n="3" d="2"/>
      </p:scale>
      <p:origin x="0" y="0"/>
    </p:cViewPr>
  </p:notesTextViewPr>
  <p:sorterViewPr>
    <p:cViewPr>
      <p:scale>
        <a:sx n="100" d="100"/>
        <a:sy n="100" d="100"/>
      </p:scale>
      <p:origin x="0" y="0"/>
    </p:cViewPr>
  </p:sorterViewPr>
  <p:notesViewPr>
    <p:cSldViewPr snapToGrid="0">
      <p:cViewPr varScale="1">
        <p:scale>
          <a:sx n="97" d="100"/>
          <a:sy n="97" d="100"/>
        </p:scale>
        <p:origin x="1866"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23" Type="http://schemas.microsoft.com/office/2015/10/relationships/revisionInfo" Target="revisionInfo.xml"/><Relationship Id="rId10" Type="http://schemas.openxmlformats.org/officeDocument/2006/relationships/slide" Target="slides/slide4.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ill Emmerzaal" userId="9be7b5a1-3566-4990-a00f-c4219f4237e6" providerId="ADAL" clId="{DEAC915C-C5F9-7949-8F18-3B31E6FCD2C5}"/>
    <pc:docChg chg="undo custSel addSld delSld modSld sldOrd">
      <pc:chgData name="Jill Emmerzaal" userId="9be7b5a1-3566-4990-a00f-c4219f4237e6" providerId="ADAL" clId="{DEAC915C-C5F9-7949-8F18-3B31E6FCD2C5}" dt="2024-07-31T16:03:18.752" v="994" actId="20577"/>
      <pc:docMkLst>
        <pc:docMk/>
      </pc:docMkLst>
      <pc:sldChg chg="addSp modSp new del mod">
        <pc:chgData name="Jill Emmerzaal" userId="9be7b5a1-3566-4990-a00f-c4219f4237e6" providerId="ADAL" clId="{DEAC915C-C5F9-7949-8F18-3B31E6FCD2C5}" dt="2024-07-30T16:22:01.244" v="12" actId="2696"/>
        <pc:sldMkLst>
          <pc:docMk/>
          <pc:sldMk cId="3100530353" sldId="268"/>
        </pc:sldMkLst>
        <pc:picChg chg="add mod modCrop">
          <ac:chgData name="Jill Emmerzaal" userId="9be7b5a1-3566-4990-a00f-c4219f4237e6" providerId="ADAL" clId="{DEAC915C-C5F9-7949-8F18-3B31E6FCD2C5}" dt="2024-07-30T16:21:34.030" v="7" actId="1076"/>
          <ac:picMkLst>
            <pc:docMk/>
            <pc:sldMk cId="3100530353" sldId="268"/>
            <ac:picMk id="4" creationId="{AEB555D4-3A24-C9EB-13F8-A19BCD25B511}"/>
          </ac:picMkLst>
        </pc:picChg>
      </pc:sldChg>
      <pc:sldChg chg="new del">
        <pc:chgData name="Jill Emmerzaal" userId="9be7b5a1-3566-4990-a00f-c4219f4237e6" providerId="ADAL" clId="{DEAC915C-C5F9-7949-8F18-3B31E6FCD2C5}" dt="2024-07-30T17:07:23.254" v="56" actId="2696"/>
        <pc:sldMkLst>
          <pc:docMk/>
          <pc:sldMk cId="495640669" sldId="269"/>
        </pc:sldMkLst>
      </pc:sldChg>
      <pc:sldChg chg="addSp delSp modSp new del mod">
        <pc:chgData name="Jill Emmerzaal" userId="9be7b5a1-3566-4990-a00f-c4219f4237e6" providerId="ADAL" clId="{DEAC915C-C5F9-7949-8F18-3B31E6FCD2C5}" dt="2024-07-31T15:54:42.848" v="843" actId="2696"/>
        <pc:sldMkLst>
          <pc:docMk/>
          <pc:sldMk cId="2636615204" sldId="270"/>
        </pc:sldMkLst>
        <pc:spChg chg="del">
          <ac:chgData name="Jill Emmerzaal" userId="9be7b5a1-3566-4990-a00f-c4219f4237e6" providerId="ADAL" clId="{DEAC915C-C5F9-7949-8F18-3B31E6FCD2C5}" dt="2024-07-30T16:21:47.449" v="10"/>
          <ac:spMkLst>
            <pc:docMk/>
            <pc:sldMk cId="2636615204" sldId="270"/>
            <ac:spMk id="2" creationId="{E5223734-7C35-C0F6-22B6-A8EF70840BC3}"/>
          </ac:spMkLst>
        </pc:spChg>
        <pc:spChg chg="mod">
          <ac:chgData name="Jill Emmerzaal" userId="9be7b5a1-3566-4990-a00f-c4219f4237e6" providerId="ADAL" clId="{DEAC915C-C5F9-7949-8F18-3B31E6FCD2C5}" dt="2024-07-30T17:06:18.618" v="55"/>
          <ac:spMkLst>
            <pc:docMk/>
            <pc:sldMk cId="2636615204" sldId="270"/>
            <ac:spMk id="3" creationId="{F408424C-44E8-EEB7-1FC2-B5FB2C858E09}"/>
          </ac:spMkLst>
        </pc:spChg>
        <pc:spChg chg="mod">
          <ac:chgData name="Jill Emmerzaal" userId="9be7b5a1-3566-4990-a00f-c4219f4237e6" providerId="ADAL" clId="{DEAC915C-C5F9-7949-8F18-3B31E6FCD2C5}" dt="2024-07-30T17:06:17.113" v="54"/>
          <ac:spMkLst>
            <pc:docMk/>
            <pc:sldMk cId="2636615204" sldId="270"/>
            <ac:spMk id="4" creationId="{F687BC01-8A78-F90C-8E4C-A5F8900FB8F3}"/>
          </ac:spMkLst>
        </pc:spChg>
        <pc:picChg chg="add mod">
          <ac:chgData name="Jill Emmerzaal" userId="9be7b5a1-3566-4990-a00f-c4219f4237e6" providerId="ADAL" clId="{DEAC915C-C5F9-7949-8F18-3B31E6FCD2C5}" dt="2024-07-30T16:21:57.668" v="11" actId="18653"/>
          <ac:picMkLst>
            <pc:docMk/>
            <pc:sldMk cId="2636615204" sldId="270"/>
            <ac:picMk id="5" creationId="{9F420C43-D7CA-B116-8798-B47B3D45A493}"/>
          </ac:picMkLst>
        </pc:picChg>
      </pc:sldChg>
      <pc:sldChg chg="modSp new mod">
        <pc:chgData name="Jill Emmerzaal" userId="9be7b5a1-3566-4990-a00f-c4219f4237e6" providerId="ADAL" clId="{DEAC915C-C5F9-7949-8F18-3B31E6FCD2C5}" dt="2024-07-31T14:25:56.120" v="254" actId="20577"/>
        <pc:sldMkLst>
          <pc:docMk/>
          <pc:sldMk cId="1972644711" sldId="271"/>
        </pc:sldMkLst>
        <pc:spChg chg="mod">
          <ac:chgData name="Jill Emmerzaal" userId="9be7b5a1-3566-4990-a00f-c4219f4237e6" providerId="ADAL" clId="{DEAC915C-C5F9-7949-8F18-3B31E6FCD2C5}" dt="2024-07-31T14:25:56.120" v="254" actId="20577"/>
          <ac:spMkLst>
            <pc:docMk/>
            <pc:sldMk cId="1972644711" sldId="271"/>
            <ac:spMk id="2" creationId="{89306FA4-5117-31B3-1290-3E81D502CCB3}"/>
          </ac:spMkLst>
        </pc:spChg>
        <pc:spChg chg="mod">
          <ac:chgData name="Jill Emmerzaal" userId="9be7b5a1-3566-4990-a00f-c4219f4237e6" providerId="ADAL" clId="{DEAC915C-C5F9-7949-8F18-3B31E6FCD2C5}" dt="2024-07-31T14:20:03.835" v="92"/>
          <ac:spMkLst>
            <pc:docMk/>
            <pc:sldMk cId="1972644711" sldId="271"/>
            <ac:spMk id="3" creationId="{46644212-5B04-A9FA-998A-4E5E45D165DE}"/>
          </ac:spMkLst>
        </pc:spChg>
        <pc:spChg chg="mod">
          <ac:chgData name="Jill Emmerzaal" userId="9be7b5a1-3566-4990-a00f-c4219f4237e6" providerId="ADAL" clId="{DEAC915C-C5F9-7949-8F18-3B31E6FCD2C5}" dt="2024-07-31T14:02:37.498" v="91" actId="20577"/>
          <ac:spMkLst>
            <pc:docMk/>
            <pc:sldMk cId="1972644711" sldId="271"/>
            <ac:spMk id="4" creationId="{D95ED8E5-2A00-E18B-DA2B-42FACCA409CA}"/>
          </ac:spMkLst>
        </pc:spChg>
      </pc:sldChg>
      <pc:sldChg chg="modSp new mod ord">
        <pc:chgData name="Jill Emmerzaal" userId="9be7b5a1-3566-4990-a00f-c4219f4237e6" providerId="ADAL" clId="{DEAC915C-C5F9-7949-8F18-3B31E6FCD2C5}" dt="2024-07-31T15:57:55.692" v="993" actId="20577"/>
        <pc:sldMkLst>
          <pc:docMk/>
          <pc:sldMk cId="3449672930" sldId="272"/>
        </pc:sldMkLst>
        <pc:spChg chg="mod">
          <ac:chgData name="Jill Emmerzaal" userId="9be7b5a1-3566-4990-a00f-c4219f4237e6" providerId="ADAL" clId="{DEAC915C-C5F9-7949-8F18-3B31E6FCD2C5}" dt="2024-07-31T15:57:55.692" v="993" actId="20577"/>
          <ac:spMkLst>
            <pc:docMk/>
            <pc:sldMk cId="3449672930" sldId="272"/>
            <ac:spMk id="2" creationId="{A0AE1735-787C-5AF1-A535-ECE011F437C8}"/>
          </ac:spMkLst>
        </pc:spChg>
        <pc:spChg chg="mod">
          <ac:chgData name="Jill Emmerzaal" userId="9be7b5a1-3566-4990-a00f-c4219f4237e6" providerId="ADAL" clId="{DEAC915C-C5F9-7949-8F18-3B31E6FCD2C5}" dt="2024-07-31T14:22:58.690" v="220" actId="20577"/>
          <ac:spMkLst>
            <pc:docMk/>
            <pc:sldMk cId="3449672930" sldId="272"/>
            <ac:spMk id="3" creationId="{78922972-6A1C-F235-3693-C28049B6DFCC}"/>
          </ac:spMkLst>
        </pc:spChg>
        <pc:spChg chg="mod">
          <ac:chgData name="Jill Emmerzaal" userId="9be7b5a1-3566-4990-a00f-c4219f4237e6" providerId="ADAL" clId="{DEAC915C-C5F9-7949-8F18-3B31E6FCD2C5}" dt="2024-07-31T14:21:07.893" v="122" actId="20577"/>
          <ac:spMkLst>
            <pc:docMk/>
            <pc:sldMk cId="3449672930" sldId="272"/>
            <ac:spMk id="4" creationId="{820680CB-7F65-E15E-84FA-E524F525B243}"/>
          </ac:spMkLst>
        </pc:spChg>
      </pc:sldChg>
      <pc:sldChg chg="modSp new mod">
        <pc:chgData name="Jill Emmerzaal" userId="9be7b5a1-3566-4990-a00f-c4219f4237e6" providerId="ADAL" clId="{DEAC915C-C5F9-7949-8F18-3B31E6FCD2C5}" dt="2024-07-31T15:09:06.895" v="300" actId="20577"/>
        <pc:sldMkLst>
          <pc:docMk/>
          <pc:sldMk cId="1674824070" sldId="273"/>
        </pc:sldMkLst>
        <pc:spChg chg="mod">
          <ac:chgData name="Jill Emmerzaal" userId="9be7b5a1-3566-4990-a00f-c4219f4237e6" providerId="ADAL" clId="{DEAC915C-C5F9-7949-8F18-3B31E6FCD2C5}" dt="2024-07-31T15:09:06.895" v="300" actId="20577"/>
          <ac:spMkLst>
            <pc:docMk/>
            <pc:sldMk cId="1674824070" sldId="273"/>
            <ac:spMk id="3" creationId="{CC85D193-E545-BFDD-3B2A-76FC68E13C16}"/>
          </ac:spMkLst>
        </pc:spChg>
        <pc:spChg chg="mod">
          <ac:chgData name="Jill Emmerzaal" userId="9be7b5a1-3566-4990-a00f-c4219f4237e6" providerId="ADAL" clId="{DEAC915C-C5F9-7949-8F18-3B31E6FCD2C5}" dt="2024-07-31T15:08:54.274" v="269" actId="20577"/>
          <ac:spMkLst>
            <pc:docMk/>
            <pc:sldMk cId="1674824070" sldId="273"/>
            <ac:spMk id="4" creationId="{5594EA6B-C689-27F4-957C-92B9CE723F0E}"/>
          </ac:spMkLst>
        </pc:spChg>
      </pc:sldChg>
      <pc:sldChg chg="modSp new mod">
        <pc:chgData name="Jill Emmerzaal" userId="9be7b5a1-3566-4990-a00f-c4219f4237e6" providerId="ADAL" clId="{DEAC915C-C5F9-7949-8F18-3B31E6FCD2C5}" dt="2024-07-31T16:03:18.752" v="994" actId="20577"/>
        <pc:sldMkLst>
          <pc:docMk/>
          <pc:sldMk cId="1827844764" sldId="274"/>
        </pc:sldMkLst>
        <pc:spChg chg="mod">
          <ac:chgData name="Jill Emmerzaal" userId="9be7b5a1-3566-4990-a00f-c4219f4237e6" providerId="ADAL" clId="{DEAC915C-C5F9-7949-8F18-3B31E6FCD2C5}" dt="2024-07-31T16:03:18.752" v="994" actId="20577"/>
          <ac:spMkLst>
            <pc:docMk/>
            <pc:sldMk cId="1827844764" sldId="274"/>
            <ac:spMk id="2" creationId="{C2587BCE-70E7-F496-7751-C639C4BBB1DA}"/>
          </ac:spMkLst>
        </pc:spChg>
        <pc:spChg chg="mod">
          <ac:chgData name="Jill Emmerzaal" userId="9be7b5a1-3566-4990-a00f-c4219f4237e6" providerId="ADAL" clId="{DEAC915C-C5F9-7949-8F18-3B31E6FCD2C5}" dt="2024-07-31T15:15:26.237" v="513" actId="20577"/>
          <ac:spMkLst>
            <pc:docMk/>
            <pc:sldMk cId="1827844764" sldId="274"/>
            <ac:spMk id="3" creationId="{3DC0C1E9-9E38-76AB-17AD-2924B494856C}"/>
          </ac:spMkLst>
        </pc:spChg>
        <pc:spChg chg="mod">
          <ac:chgData name="Jill Emmerzaal" userId="9be7b5a1-3566-4990-a00f-c4219f4237e6" providerId="ADAL" clId="{DEAC915C-C5F9-7949-8F18-3B31E6FCD2C5}" dt="2024-07-31T15:12:59.303" v="338" actId="20577"/>
          <ac:spMkLst>
            <pc:docMk/>
            <pc:sldMk cId="1827844764" sldId="274"/>
            <ac:spMk id="4" creationId="{05D2A532-20AA-6220-D5EE-920EE8EC1B41}"/>
          </ac:spMkLst>
        </pc:spChg>
      </pc:sldChg>
      <pc:sldChg chg="modSp new mod">
        <pc:chgData name="Jill Emmerzaal" userId="9be7b5a1-3566-4990-a00f-c4219f4237e6" providerId="ADAL" clId="{DEAC915C-C5F9-7949-8F18-3B31E6FCD2C5}" dt="2024-07-31T15:16:17.740" v="617" actId="20577"/>
        <pc:sldMkLst>
          <pc:docMk/>
          <pc:sldMk cId="2118131215" sldId="275"/>
        </pc:sldMkLst>
        <pc:spChg chg="mod">
          <ac:chgData name="Jill Emmerzaal" userId="9be7b5a1-3566-4990-a00f-c4219f4237e6" providerId="ADAL" clId="{DEAC915C-C5F9-7949-8F18-3B31E6FCD2C5}" dt="2024-07-31T15:16:17.740" v="617" actId="20577"/>
          <ac:spMkLst>
            <pc:docMk/>
            <pc:sldMk cId="2118131215" sldId="275"/>
            <ac:spMk id="2" creationId="{3EDD6451-BB84-47E8-ED28-50A4445A05F6}"/>
          </ac:spMkLst>
        </pc:spChg>
        <pc:spChg chg="mod">
          <ac:chgData name="Jill Emmerzaal" userId="9be7b5a1-3566-4990-a00f-c4219f4237e6" providerId="ADAL" clId="{DEAC915C-C5F9-7949-8F18-3B31E6FCD2C5}" dt="2024-07-31T15:16:03.544" v="587" actId="20577"/>
          <ac:spMkLst>
            <pc:docMk/>
            <pc:sldMk cId="2118131215" sldId="275"/>
            <ac:spMk id="3" creationId="{6A7E1BE7-0EC1-B9AE-2841-EF15553FF20A}"/>
          </ac:spMkLst>
        </pc:spChg>
        <pc:spChg chg="mod">
          <ac:chgData name="Jill Emmerzaal" userId="9be7b5a1-3566-4990-a00f-c4219f4237e6" providerId="ADAL" clId="{DEAC915C-C5F9-7949-8F18-3B31E6FCD2C5}" dt="2024-07-31T15:15:35.213" v="543" actId="20577"/>
          <ac:spMkLst>
            <pc:docMk/>
            <pc:sldMk cId="2118131215" sldId="275"/>
            <ac:spMk id="4" creationId="{4B067AFC-D8E7-E796-6B22-25607C28F172}"/>
          </ac:spMkLst>
        </pc:spChg>
      </pc:sldChg>
      <pc:sldChg chg="modSp new mod">
        <pc:chgData name="Jill Emmerzaal" userId="9be7b5a1-3566-4990-a00f-c4219f4237e6" providerId="ADAL" clId="{DEAC915C-C5F9-7949-8F18-3B31E6FCD2C5}" dt="2024-07-31T15:17:07.353" v="648" actId="20577"/>
        <pc:sldMkLst>
          <pc:docMk/>
          <pc:sldMk cId="2173718439" sldId="276"/>
        </pc:sldMkLst>
        <pc:spChg chg="mod">
          <ac:chgData name="Jill Emmerzaal" userId="9be7b5a1-3566-4990-a00f-c4219f4237e6" providerId="ADAL" clId="{DEAC915C-C5F9-7949-8F18-3B31E6FCD2C5}" dt="2024-07-31T15:17:07.353" v="648" actId="20577"/>
          <ac:spMkLst>
            <pc:docMk/>
            <pc:sldMk cId="2173718439" sldId="276"/>
            <ac:spMk id="3" creationId="{BE09160C-91CC-7BF9-3DFE-E62830138F89}"/>
          </ac:spMkLst>
        </pc:spChg>
        <pc:spChg chg="mod">
          <ac:chgData name="Jill Emmerzaal" userId="9be7b5a1-3566-4990-a00f-c4219f4237e6" providerId="ADAL" clId="{DEAC915C-C5F9-7949-8F18-3B31E6FCD2C5}" dt="2024-07-31T15:16:57.947" v="630" actId="20577"/>
          <ac:spMkLst>
            <pc:docMk/>
            <pc:sldMk cId="2173718439" sldId="276"/>
            <ac:spMk id="4" creationId="{905691EF-5A84-38D4-5BD2-29A17148F098}"/>
          </ac:spMkLst>
        </pc:spChg>
      </pc:sldChg>
      <pc:sldChg chg="modSp new mod">
        <pc:chgData name="Jill Emmerzaal" userId="9be7b5a1-3566-4990-a00f-c4219f4237e6" providerId="ADAL" clId="{DEAC915C-C5F9-7949-8F18-3B31E6FCD2C5}" dt="2024-07-31T15:18:24.728" v="713" actId="20577"/>
        <pc:sldMkLst>
          <pc:docMk/>
          <pc:sldMk cId="4164399116" sldId="277"/>
        </pc:sldMkLst>
        <pc:spChg chg="mod">
          <ac:chgData name="Jill Emmerzaal" userId="9be7b5a1-3566-4990-a00f-c4219f4237e6" providerId="ADAL" clId="{DEAC915C-C5F9-7949-8F18-3B31E6FCD2C5}" dt="2024-07-31T15:18:24.728" v="713" actId="20577"/>
          <ac:spMkLst>
            <pc:docMk/>
            <pc:sldMk cId="4164399116" sldId="277"/>
            <ac:spMk id="3" creationId="{18D46D60-D150-F05F-E01B-77A2FB6F5D5A}"/>
          </ac:spMkLst>
        </pc:spChg>
        <pc:spChg chg="mod">
          <ac:chgData name="Jill Emmerzaal" userId="9be7b5a1-3566-4990-a00f-c4219f4237e6" providerId="ADAL" clId="{DEAC915C-C5F9-7949-8F18-3B31E6FCD2C5}" dt="2024-07-31T15:17:53.799" v="667" actId="20577"/>
          <ac:spMkLst>
            <pc:docMk/>
            <pc:sldMk cId="4164399116" sldId="277"/>
            <ac:spMk id="4" creationId="{9FD34C2D-1348-FBDC-8978-4A5E179419DC}"/>
          </ac:spMkLst>
        </pc:spChg>
      </pc:sldChg>
      <pc:sldChg chg="modSp new mod">
        <pc:chgData name="Jill Emmerzaal" userId="9be7b5a1-3566-4990-a00f-c4219f4237e6" providerId="ADAL" clId="{DEAC915C-C5F9-7949-8F18-3B31E6FCD2C5}" dt="2024-07-31T15:19:42.098" v="783" actId="20577"/>
        <pc:sldMkLst>
          <pc:docMk/>
          <pc:sldMk cId="4194696719" sldId="278"/>
        </pc:sldMkLst>
        <pc:spChg chg="mod">
          <ac:chgData name="Jill Emmerzaal" userId="9be7b5a1-3566-4990-a00f-c4219f4237e6" providerId="ADAL" clId="{DEAC915C-C5F9-7949-8F18-3B31E6FCD2C5}" dt="2024-07-31T15:19:42.098" v="783" actId="20577"/>
          <ac:spMkLst>
            <pc:docMk/>
            <pc:sldMk cId="4194696719" sldId="278"/>
            <ac:spMk id="3" creationId="{010B8A88-6883-1565-ED3B-33F52A48F9A1}"/>
          </ac:spMkLst>
        </pc:spChg>
        <pc:spChg chg="mod">
          <ac:chgData name="Jill Emmerzaal" userId="9be7b5a1-3566-4990-a00f-c4219f4237e6" providerId="ADAL" clId="{DEAC915C-C5F9-7949-8F18-3B31E6FCD2C5}" dt="2024-07-31T15:19:16.910" v="723" actId="20577"/>
          <ac:spMkLst>
            <pc:docMk/>
            <pc:sldMk cId="4194696719" sldId="278"/>
            <ac:spMk id="4" creationId="{DEC6A57C-9BFB-1F1C-C736-B6455B7BA1D5}"/>
          </ac:spMkLst>
        </pc:spChg>
      </pc:sldChg>
      <pc:sldChg chg="modSp new mod">
        <pc:chgData name="Jill Emmerzaal" userId="9be7b5a1-3566-4990-a00f-c4219f4237e6" providerId="ADAL" clId="{DEAC915C-C5F9-7949-8F18-3B31E6FCD2C5}" dt="2024-07-31T15:20:34.978" v="842" actId="20577"/>
        <pc:sldMkLst>
          <pc:docMk/>
          <pc:sldMk cId="2819174573" sldId="279"/>
        </pc:sldMkLst>
        <pc:spChg chg="mod">
          <ac:chgData name="Jill Emmerzaal" userId="9be7b5a1-3566-4990-a00f-c4219f4237e6" providerId="ADAL" clId="{DEAC915C-C5F9-7949-8F18-3B31E6FCD2C5}" dt="2024-07-31T15:20:34.978" v="842" actId="20577"/>
          <ac:spMkLst>
            <pc:docMk/>
            <pc:sldMk cId="2819174573" sldId="279"/>
            <ac:spMk id="4" creationId="{9CC074F3-A43A-5512-3D89-EFCAEA7B5A55}"/>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C6F68A-0554-4DE4-A1A5-B198CC4E1F37}" type="datetimeFigureOut">
              <a:rPr lang="en-US" smtClean="0"/>
              <a:t>8/21/24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8B0ECDB-3B7D-402B-A25D-216941630F4A}" type="slidenum">
              <a:rPr lang="en-US" smtClean="0"/>
              <a:t>‹nr.›</a:t>
            </a:fld>
            <a:endParaRPr lang="en-US"/>
          </a:p>
        </p:txBody>
      </p:sp>
    </p:spTree>
    <p:extLst>
      <p:ext uri="{BB962C8B-B14F-4D97-AF65-F5344CB8AC3E}">
        <p14:creationId xmlns:p14="http://schemas.microsoft.com/office/powerpoint/2010/main" val="1912392346"/>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jpg>
</file>

<file path=ppt/media/image3.jp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3D5E7F-4EF6-8F48-BDAD-797E6E36CFD6}" type="datetimeFigureOut">
              <a:rPr lang="en-CA" smtClean="0"/>
              <a:t>2024-08-21</a:t>
            </a:fld>
            <a:endParaRPr lang="en-CA"/>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CA"/>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3C9822-1B8D-CD41-8315-F36C69B97E36}" type="slidenum">
              <a:rPr lang="en-CA" smtClean="0"/>
              <a:t>‹nr.›</a:t>
            </a:fld>
            <a:endParaRPr lang="en-CA"/>
          </a:p>
        </p:txBody>
      </p:sp>
    </p:spTree>
    <p:extLst>
      <p:ext uri="{BB962C8B-B14F-4D97-AF65-F5344CB8AC3E}">
        <p14:creationId xmlns:p14="http://schemas.microsoft.com/office/powerpoint/2010/main" val="2413356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thonny.org/"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CA" b="0" i="0" u="none" strike="noStrike" noProof="0" dirty="0">
                <a:effectLst/>
                <a:latin typeface="system-ui"/>
              </a:rPr>
              <a:t>These are scaler types, meaning, single elements.</a:t>
            </a:r>
          </a:p>
          <a:p>
            <a:r>
              <a:rPr lang="en-CA" b="1" i="0" u="none" strike="noStrike" noProof="0" dirty="0">
                <a:solidFill>
                  <a:srgbClr val="006064"/>
                </a:solidFill>
                <a:effectLst/>
                <a:latin typeface="system-ui"/>
              </a:rPr>
              <a:t>Note:</a:t>
            </a:r>
            <a:r>
              <a:rPr lang="en-CA" b="0" i="0" u="none" strike="noStrike" noProof="0" dirty="0">
                <a:solidFill>
                  <a:srgbClr val="006064"/>
                </a:solidFill>
                <a:effectLst/>
                <a:latin typeface="system-ui"/>
              </a:rPr>
              <a:t> The operations that can be done on the data depends on the data type (e.g. addition (*) works different on strings, then they do on numerical types)</a:t>
            </a:r>
            <a:endParaRPr lang="en-CA" noProof="0" dirty="0"/>
          </a:p>
        </p:txBody>
      </p:sp>
      <p:sp>
        <p:nvSpPr>
          <p:cNvPr id="4" name="Tijdelijke aanduiding voor dianummer 3"/>
          <p:cNvSpPr>
            <a:spLocks noGrp="1"/>
          </p:cNvSpPr>
          <p:nvPr>
            <p:ph type="sldNum" sz="quarter" idx="5"/>
          </p:nvPr>
        </p:nvSpPr>
        <p:spPr/>
        <p:txBody>
          <a:bodyPr/>
          <a:lstStyle/>
          <a:p>
            <a:fld id="{283C9822-1B8D-CD41-8315-F36C69B97E36}" type="slidenum">
              <a:rPr lang="en-CA" smtClean="0"/>
              <a:t>2</a:t>
            </a:fld>
            <a:endParaRPr lang="en-CA"/>
          </a:p>
        </p:txBody>
      </p:sp>
    </p:spTree>
    <p:extLst>
      <p:ext uri="{BB962C8B-B14F-4D97-AF65-F5344CB8AC3E}">
        <p14:creationId xmlns:p14="http://schemas.microsoft.com/office/powerpoint/2010/main" val="995368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l"/>
            <a:r>
              <a:rPr lang="en-CA" b="0" i="0" u="none" strike="noStrike" noProof="0" dirty="0">
                <a:effectLst/>
                <a:latin typeface="system-ui"/>
              </a:rPr>
              <a:t>A way of organizing and storing grouped pieces of data in python. Usually these pieces of data have a relationship with each other. This is also the way to store data in a certain order (e.g. time series data). Here lists and dictionaries are shown. Lists and dictionaries are part of the standard python library and form the basis of the python language.</a:t>
            </a:r>
          </a:p>
          <a:p>
            <a:pPr algn="l">
              <a:buFont typeface="+mj-lt"/>
              <a:buAutoNum type="arabicPeriod"/>
            </a:pPr>
            <a:r>
              <a:rPr lang="en-CA" b="0" i="0" u="none" strike="noStrike" noProof="0" dirty="0">
                <a:effectLst/>
                <a:latin typeface="system-ui"/>
              </a:rPr>
              <a:t>Lists:  </a:t>
            </a:r>
            <a:r>
              <a:rPr lang="en-CA" b="0" i="0" u="none" strike="noStrike" noProof="0" dirty="0" err="1">
                <a:effectLst/>
                <a:latin typeface="system-ui"/>
              </a:rPr>
              <a:t>my_list</a:t>
            </a:r>
            <a:r>
              <a:rPr lang="en-CA" b="0" i="0" u="none" strike="noStrike" noProof="0" dirty="0">
                <a:effectLst/>
                <a:latin typeface="system-ui"/>
              </a:rPr>
              <a:t> = [item1, item2, item3]</a:t>
            </a:r>
          </a:p>
          <a:p>
            <a:pPr marL="742950" lvl="1" indent="-285750" algn="l">
              <a:buFont typeface="+mj-lt"/>
              <a:buAutoNum type="arabicPeriod"/>
            </a:pPr>
            <a:r>
              <a:rPr lang="en-CA" b="0" i="0" u="none" strike="noStrike" noProof="0" dirty="0">
                <a:effectLst/>
                <a:latin typeface="system-ui"/>
              </a:rPr>
              <a:t>Can store any data type you'd want and can even combine them in a list</a:t>
            </a:r>
          </a:p>
          <a:p>
            <a:pPr marL="742950" lvl="1" indent="-285750" algn="l">
              <a:buFont typeface="+mj-lt"/>
              <a:buAutoNum type="arabicPeriod"/>
            </a:pPr>
            <a:r>
              <a:rPr lang="en-CA" b="0" i="0" u="none" strike="noStrike" noProof="0" dirty="0">
                <a:effectLst/>
                <a:latin typeface="system-ui"/>
              </a:rPr>
              <a:t>List output looks like an array [1, "hello", 2.2]</a:t>
            </a:r>
          </a:p>
          <a:p>
            <a:pPr marL="742950" lvl="1" indent="-285750" algn="l">
              <a:buFont typeface="+mj-lt"/>
              <a:buAutoNum type="arabicPeriod"/>
            </a:pPr>
            <a:r>
              <a:rPr lang="en-CA" b="0" i="0" u="none" strike="noStrike" noProof="0" dirty="0">
                <a:effectLst/>
                <a:latin typeface="system-ui"/>
              </a:rPr>
              <a:t>They can be modified and added onto when needed: </a:t>
            </a:r>
            <a:r>
              <a:rPr lang="en-CA" b="0" i="0" u="none" strike="noStrike" noProof="0" dirty="0" err="1">
                <a:effectLst/>
                <a:latin typeface="system-ui"/>
              </a:rPr>
              <a:t>my_list.append</a:t>
            </a:r>
            <a:r>
              <a:rPr lang="en-CA" b="0" i="0" u="none" strike="noStrike" noProof="0" dirty="0">
                <a:effectLst/>
                <a:latin typeface="system-ui"/>
              </a:rPr>
              <a:t>(item4)</a:t>
            </a:r>
          </a:p>
          <a:p>
            <a:pPr marL="742950" lvl="1" indent="-285750" algn="l">
              <a:buFont typeface="+mj-lt"/>
              <a:buAutoNum type="arabicPeriod"/>
            </a:pPr>
            <a:r>
              <a:rPr lang="en-CA" b="0" i="0" u="none" strike="noStrike" noProof="0" dirty="0">
                <a:effectLst/>
                <a:latin typeface="system-ui"/>
              </a:rPr>
              <a:t>Items can also easily be removed: </a:t>
            </a:r>
            <a:r>
              <a:rPr lang="en-CA" b="0" i="0" u="none" strike="noStrike" noProof="0" dirty="0" err="1">
                <a:effectLst/>
                <a:latin typeface="system-ui"/>
              </a:rPr>
              <a:t>my_list.remove</a:t>
            </a:r>
            <a:r>
              <a:rPr lang="en-CA" b="0" i="0" u="none" strike="noStrike" noProof="0" dirty="0">
                <a:effectLst/>
                <a:latin typeface="system-ui"/>
              </a:rPr>
              <a:t>(item2)</a:t>
            </a:r>
          </a:p>
          <a:p>
            <a:pPr algn="l">
              <a:buFont typeface="+mj-lt"/>
              <a:buAutoNum type="arabicPeriod"/>
            </a:pPr>
            <a:r>
              <a:rPr lang="en-CA" b="0" i="0" u="none" strike="noStrike" noProof="0" dirty="0">
                <a:effectLst/>
                <a:latin typeface="system-ui"/>
              </a:rPr>
              <a:t>Dictionaries:</a:t>
            </a:r>
          </a:p>
          <a:p>
            <a:pPr lvl="1" algn="l">
              <a:buFont typeface="+mj-lt"/>
              <a:buAutoNum type="arabicPeriod"/>
            </a:pPr>
            <a:r>
              <a:rPr lang="en-CA" b="0" i="0" u="none" strike="noStrike" noProof="0" dirty="0" err="1">
                <a:effectLst/>
                <a:latin typeface="system-ui"/>
              </a:rPr>
              <a:t>my_dict</a:t>
            </a:r>
            <a:r>
              <a:rPr lang="en-CA" b="0" i="0" u="none" strike="noStrike" noProof="0" dirty="0">
                <a:effectLst/>
                <a:latin typeface="system-ui"/>
              </a:rPr>
              <a:t> = {"key1": item1, "key2": item2, ... } </a:t>
            </a:r>
          </a:p>
          <a:p>
            <a:pPr marL="1200150" lvl="2" indent="-285750" algn="l">
              <a:buFont typeface="+mj-lt"/>
              <a:buAutoNum type="arabicPeriod"/>
            </a:pPr>
            <a:r>
              <a:rPr lang="en-CA" b="0" i="0" u="none" strike="noStrike" noProof="0" dirty="0">
                <a:effectLst/>
                <a:latin typeface="system-ui"/>
              </a:rPr>
              <a:t>A dictionary contains a key, which is a string, with an associated item. This item can be whatever, a scalar, a list or other dictionary:</a:t>
            </a:r>
          </a:p>
          <a:p>
            <a:pPr lvl="1" algn="l">
              <a:buFont typeface="+mj-lt"/>
              <a:buAutoNum type="arabicPeriod"/>
            </a:pPr>
            <a:r>
              <a:rPr lang="en-CA" b="0" i="0" u="none" strike="noStrike" noProof="0" dirty="0" err="1">
                <a:effectLst/>
                <a:latin typeface="system-ui"/>
              </a:rPr>
              <a:t>my_dict</a:t>
            </a:r>
            <a:r>
              <a:rPr lang="en-CA" b="0" i="0" u="none" strike="noStrike" noProof="0" dirty="0">
                <a:effectLst/>
                <a:latin typeface="system-ui"/>
              </a:rPr>
              <a:t> = {"</a:t>
            </a:r>
            <a:r>
              <a:rPr lang="en-CA" b="0" i="0" u="none" strike="noStrike" noProof="0" dirty="0" err="1">
                <a:effectLst/>
                <a:latin typeface="system-ui"/>
              </a:rPr>
              <a:t>ppID</a:t>
            </a:r>
            <a:r>
              <a:rPr lang="en-CA" b="0" i="0" u="none" strike="noStrike" noProof="0" dirty="0">
                <a:effectLst/>
                <a:latin typeface="system-ui"/>
              </a:rPr>
              <a:t>": 1, "sensor": "Sensor", "data": [14, 47, 41, 6, 35, 12, 27, 48, 0, 25, 11, 36, 26, 28, 32]} </a:t>
            </a:r>
          </a:p>
          <a:p>
            <a:pPr marL="1200150" lvl="2" indent="-285750" algn="l">
              <a:buFont typeface="+mj-lt"/>
              <a:buAutoNum type="arabicPeriod"/>
            </a:pPr>
            <a:r>
              <a:rPr lang="en-CA" b="0" i="0" u="none" strike="noStrike" noProof="0" dirty="0">
                <a:effectLst/>
                <a:latin typeface="system-ui"/>
              </a:rPr>
              <a:t>It is very easy to index into dictionaries and explore its content:</a:t>
            </a:r>
          </a:p>
          <a:p>
            <a:pPr marL="1600200" lvl="3" indent="-228600" algn="l">
              <a:buFont typeface="+mj-lt"/>
              <a:buAutoNum type="arabicPeriod"/>
            </a:pPr>
            <a:r>
              <a:rPr lang="en-CA" b="0" i="0" u="none" strike="noStrike" noProof="0" dirty="0">
                <a:effectLst/>
                <a:latin typeface="system-ui"/>
              </a:rPr>
              <a:t>To get the keys: </a:t>
            </a:r>
            <a:r>
              <a:rPr lang="en-CA" b="0" i="0" u="none" strike="noStrike" noProof="0" dirty="0" err="1">
                <a:effectLst/>
                <a:latin typeface="system-ui"/>
              </a:rPr>
              <a:t>my_dict.keys</a:t>
            </a:r>
            <a:r>
              <a:rPr lang="en-CA" b="0" i="0" u="none" strike="noStrike" noProof="0" dirty="0">
                <a:effectLst/>
                <a:latin typeface="system-ui"/>
              </a:rPr>
              <a:t>()</a:t>
            </a:r>
          </a:p>
          <a:p>
            <a:pPr marL="1600200" lvl="3" indent="-228600" algn="l">
              <a:buFont typeface="+mj-lt"/>
              <a:buAutoNum type="arabicPeriod"/>
            </a:pPr>
            <a:r>
              <a:rPr lang="en-CA" b="0" i="0" u="none" strike="noStrike" noProof="0" dirty="0">
                <a:effectLst/>
                <a:latin typeface="system-ui"/>
              </a:rPr>
              <a:t>To get the content of a key: </a:t>
            </a:r>
            <a:r>
              <a:rPr lang="en-CA" b="0" i="0" u="none" strike="noStrike" noProof="0" dirty="0" err="1">
                <a:effectLst/>
                <a:latin typeface="system-ui"/>
              </a:rPr>
              <a:t>my_dict</a:t>
            </a:r>
            <a:r>
              <a:rPr lang="en-CA" b="0" i="0" u="none" strike="noStrike" noProof="0" dirty="0">
                <a:effectLst/>
                <a:latin typeface="system-ui"/>
              </a:rPr>
              <a:t>["data"]</a:t>
            </a:r>
          </a:p>
          <a:p>
            <a:pPr marL="1600200" lvl="3" indent="-228600" algn="l">
              <a:buFont typeface="+mj-lt"/>
              <a:buAutoNum type="arabicPeriod"/>
            </a:pPr>
            <a:r>
              <a:rPr lang="en-CA" b="0" i="0" u="none" strike="noStrike" noProof="0" dirty="0">
                <a:effectLst/>
                <a:latin typeface="system-ui"/>
              </a:rPr>
              <a:t>To get a specific value of my data: </a:t>
            </a:r>
            <a:r>
              <a:rPr lang="en-CA" b="0" i="0" u="none" strike="noStrike" noProof="0" dirty="0" err="1">
                <a:effectLst/>
                <a:latin typeface="system-ui"/>
              </a:rPr>
              <a:t>my_dict</a:t>
            </a:r>
            <a:r>
              <a:rPr lang="en-CA" b="0" i="0" u="none" strike="noStrike" noProof="0" dirty="0">
                <a:effectLst/>
                <a:latin typeface="system-ui"/>
              </a:rPr>
              <a:t>["data"][4]</a:t>
            </a:r>
          </a:p>
          <a:p>
            <a:pPr marL="1600200" lvl="3" indent="-228600" algn="l">
              <a:buFont typeface="+mj-lt"/>
              <a:buAutoNum type="arabicPeriod"/>
            </a:pPr>
            <a:endParaRPr lang="en-CA" b="0" i="0" u="none" strike="noStrike" noProof="0" dirty="0">
              <a:effectLst/>
              <a:latin typeface="system-ui"/>
            </a:endParaRPr>
          </a:p>
          <a:p>
            <a:pPr marL="228600" lvl="0" indent="-228600" algn="l">
              <a:buFont typeface="+mj-lt"/>
              <a:buAutoNum type="arabicPeriod"/>
            </a:pPr>
            <a:r>
              <a:rPr lang="en-CA" b="0" i="0" u="none" strike="noStrike" noProof="0" dirty="0">
                <a:effectLst/>
                <a:latin typeface="system-ui"/>
              </a:rPr>
              <a:t>Indexing starts from 0</a:t>
            </a:r>
          </a:p>
          <a:p>
            <a:endParaRPr lang="en-CA" noProof="0" dirty="0"/>
          </a:p>
          <a:p>
            <a:endParaRPr lang="en-CA" noProof="0" dirty="0"/>
          </a:p>
        </p:txBody>
      </p:sp>
      <p:sp>
        <p:nvSpPr>
          <p:cNvPr id="4" name="Tijdelijke aanduiding voor dianummer 3"/>
          <p:cNvSpPr>
            <a:spLocks noGrp="1"/>
          </p:cNvSpPr>
          <p:nvPr>
            <p:ph type="sldNum" sz="quarter" idx="5"/>
          </p:nvPr>
        </p:nvSpPr>
        <p:spPr/>
        <p:txBody>
          <a:bodyPr/>
          <a:lstStyle/>
          <a:p>
            <a:fld id="{283C9822-1B8D-CD41-8315-F36C69B97E36}" type="slidenum">
              <a:rPr lang="en-CA" smtClean="0"/>
              <a:t>3</a:t>
            </a:fld>
            <a:endParaRPr lang="en-CA"/>
          </a:p>
        </p:txBody>
      </p:sp>
    </p:spTree>
    <p:extLst>
      <p:ext uri="{BB962C8B-B14F-4D97-AF65-F5344CB8AC3E}">
        <p14:creationId xmlns:p14="http://schemas.microsoft.com/office/powerpoint/2010/main" val="30340734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CA" dirty="0"/>
          </a:p>
        </p:txBody>
      </p:sp>
      <p:sp>
        <p:nvSpPr>
          <p:cNvPr id="4" name="Tijdelijke aanduiding voor dianummer 3"/>
          <p:cNvSpPr>
            <a:spLocks noGrp="1"/>
          </p:cNvSpPr>
          <p:nvPr>
            <p:ph type="sldNum" sz="quarter" idx="5"/>
          </p:nvPr>
        </p:nvSpPr>
        <p:spPr/>
        <p:txBody>
          <a:bodyPr/>
          <a:lstStyle/>
          <a:p>
            <a:fld id="{283C9822-1B8D-CD41-8315-F36C69B97E36}" type="slidenum">
              <a:rPr lang="en-CA" smtClean="0"/>
              <a:t>6</a:t>
            </a:fld>
            <a:endParaRPr lang="en-CA"/>
          </a:p>
        </p:txBody>
      </p:sp>
    </p:spTree>
    <p:extLst>
      <p:ext uri="{BB962C8B-B14F-4D97-AF65-F5344CB8AC3E}">
        <p14:creationId xmlns:p14="http://schemas.microsoft.com/office/powerpoint/2010/main" val="264490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CA" b="0" i="0" u="none" strike="noStrike" noProof="0" dirty="0">
                <a:effectLst/>
                <a:latin typeface="system-ui"/>
              </a:rPr>
              <a:t>Debugging can be a hassle in Python. Here in </a:t>
            </a:r>
            <a:r>
              <a:rPr lang="en-CA" b="0" i="0" u="none" strike="noStrike" noProof="0" dirty="0" err="1">
                <a:effectLst/>
                <a:latin typeface="system-ui"/>
              </a:rPr>
              <a:t>Jupyter</a:t>
            </a:r>
            <a:r>
              <a:rPr lang="en-CA" b="0" i="0" u="none" strike="noStrike" noProof="0" dirty="0">
                <a:effectLst/>
                <a:latin typeface="system-ui"/>
              </a:rPr>
              <a:t> Notebook, there is no debugging button you can click. The advantage of </a:t>
            </a:r>
            <a:r>
              <a:rPr lang="en-CA" b="0" i="0" u="none" strike="noStrike" noProof="0" dirty="0" err="1">
                <a:effectLst/>
                <a:latin typeface="system-ui"/>
              </a:rPr>
              <a:t>Jupyter</a:t>
            </a:r>
            <a:r>
              <a:rPr lang="en-CA" b="0" i="0" u="none" strike="noStrike" noProof="0" dirty="0">
                <a:effectLst/>
                <a:latin typeface="system-ui"/>
              </a:rPr>
              <a:t> notebook or Google </a:t>
            </a:r>
            <a:r>
              <a:rPr lang="en-CA" b="0" i="0" u="none" strike="noStrike" noProof="0" dirty="0" err="1">
                <a:effectLst/>
                <a:latin typeface="system-ui"/>
              </a:rPr>
              <a:t>Colab</a:t>
            </a:r>
            <a:r>
              <a:rPr lang="en-CA" b="0" i="0" u="none" strike="noStrike" noProof="0" dirty="0">
                <a:effectLst/>
                <a:latin typeface="system-ui"/>
              </a:rPr>
              <a:t> is that you can run cell by cell to see where you are going wrong. But it is harder to debug functions that way, as you cannot step into the function to see what happens. In those cases small and simple IDEs like </a:t>
            </a:r>
            <a:r>
              <a:rPr lang="en-CA" b="1" i="0" u="none" strike="noStrike" noProof="0" dirty="0">
                <a:effectLst/>
                <a:latin typeface="system-ui"/>
                <a:hlinkClick r:id="rId3"/>
              </a:rPr>
              <a:t>Thonny</a:t>
            </a:r>
            <a:r>
              <a:rPr lang="en-CA" b="0" i="0" u="none" strike="noStrike" noProof="0" dirty="0">
                <a:effectLst/>
                <a:latin typeface="system-ui"/>
              </a:rPr>
              <a:t> can come in handy. Copy past your code, and visually see what happens. When using IDEs like PyCharm, </a:t>
            </a:r>
            <a:r>
              <a:rPr lang="en-CA" b="0" i="0" u="none" strike="noStrike" noProof="0" dirty="0" err="1">
                <a:effectLst/>
                <a:latin typeface="system-ui"/>
              </a:rPr>
              <a:t>DataSpell</a:t>
            </a:r>
            <a:r>
              <a:rPr lang="en-CA" b="0" i="0" u="none" strike="noStrike" noProof="0" dirty="0">
                <a:effectLst/>
                <a:latin typeface="system-ui"/>
              </a:rPr>
              <a:t>, </a:t>
            </a:r>
            <a:r>
              <a:rPr lang="en-CA" b="0" i="0" u="none" strike="noStrike" noProof="0" dirty="0" err="1">
                <a:effectLst/>
                <a:latin typeface="system-ui"/>
              </a:rPr>
              <a:t>ect</a:t>
            </a:r>
            <a:r>
              <a:rPr lang="en-CA" b="0" i="0" u="none" strike="noStrike" noProof="0" dirty="0">
                <a:effectLst/>
                <a:latin typeface="system-ui"/>
              </a:rPr>
              <a:t>, there is a debugging button. Just set a break point where you need it and run your script by pressing the </a:t>
            </a:r>
            <a:r>
              <a:rPr lang="en-CA" b="0" i="1" u="none" strike="noStrike" noProof="0" dirty="0">
                <a:effectLst/>
                <a:latin typeface="system-ui"/>
              </a:rPr>
              <a:t>bug</a:t>
            </a:r>
            <a:r>
              <a:rPr lang="en-CA" b="0" i="0" u="none" strike="noStrike" noProof="0" dirty="0">
                <a:effectLst/>
                <a:latin typeface="system-ui"/>
              </a:rPr>
              <a:t> icon. Then you can step into the code and see what is happening and find the error.</a:t>
            </a:r>
            <a:endParaRPr lang="en-CA" noProof="0" dirty="0"/>
          </a:p>
        </p:txBody>
      </p:sp>
      <p:sp>
        <p:nvSpPr>
          <p:cNvPr id="4" name="Tijdelijke aanduiding voor dianummer 3"/>
          <p:cNvSpPr>
            <a:spLocks noGrp="1"/>
          </p:cNvSpPr>
          <p:nvPr>
            <p:ph type="sldNum" sz="quarter" idx="5"/>
          </p:nvPr>
        </p:nvSpPr>
        <p:spPr/>
        <p:txBody>
          <a:bodyPr/>
          <a:lstStyle/>
          <a:p>
            <a:fld id="{283C9822-1B8D-CD41-8315-F36C69B97E36}" type="slidenum">
              <a:rPr lang="en-CA" smtClean="0"/>
              <a:t>8</a:t>
            </a:fld>
            <a:endParaRPr lang="en-CA"/>
          </a:p>
        </p:txBody>
      </p:sp>
    </p:spTree>
    <p:extLst>
      <p:ext uri="{BB962C8B-B14F-4D97-AF65-F5344CB8AC3E}">
        <p14:creationId xmlns:p14="http://schemas.microsoft.com/office/powerpoint/2010/main" val="17978489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5158451" y="2650603"/>
            <a:ext cx="1635888"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sp>
        <p:nvSpPr>
          <p:cNvPr id="10" name="Title 15"/>
          <p:cNvSpPr>
            <a:spLocks noGrp="1"/>
          </p:cNvSpPr>
          <p:nvPr>
            <p:ph type="title" hasCustomPrompt="1"/>
          </p:nvPr>
        </p:nvSpPr>
        <p:spPr>
          <a:xfrm>
            <a:off x="5158451" y="3023719"/>
            <a:ext cx="6740323" cy="2555278"/>
          </a:xfrm>
        </p:spPr>
        <p:txBody>
          <a:bodyPr wrap="none" lIns="0" tIns="0" rIns="0" bIns="0" anchor="t" anchorCtr="0">
            <a:noAutofit/>
          </a:bodyPr>
          <a:lstStyle>
            <a:lvl1pPr>
              <a:defRPr sz="4400" b="0">
                <a:solidFill>
                  <a:schemeClr val="tx1"/>
                </a:solidFill>
              </a:defRPr>
            </a:lvl1pPr>
          </a:lstStyle>
          <a:p>
            <a:r>
              <a:rPr lang="en-US" dirty="0"/>
              <a:t>Main title goes here</a:t>
            </a:r>
            <a:br>
              <a:rPr lang="en-US" dirty="0"/>
            </a:br>
            <a:r>
              <a:rPr lang="en-US" dirty="0"/>
              <a:t>Text goes here</a:t>
            </a:r>
          </a:p>
        </p:txBody>
      </p:sp>
    </p:spTree>
    <p:extLst>
      <p:ext uri="{BB962C8B-B14F-4D97-AF65-F5344CB8AC3E}">
        <p14:creationId xmlns:p14="http://schemas.microsoft.com/office/powerpoint/2010/main" val="3788700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nl-NL"/>
              <a:t>Klik om stijl te bewerken</a:t>
            </a:r>
            <a:endParaRPr lang="en-US" dirty="0"/>
          </a:p>
        </p:txBody>
      </p:sp>
      <p:sp>
        <p:nvSpPr>
          <p:cNvPr id="6" name="Text Placeholder 5"/>
          <p:cNvSpPr>
            <a:spLocks noGrp="1"/>
          </p:cNvSpPr>
          <p:nvPr>
            <p:ph type="body" sz="quarter" idx="10"/>
          </p:nvPr>
        </p:nvSpPr>
        <p:spPr>
          <a:xfrm>
            <a:off x="1059738" y="2222338"/>
            <a:ext cx="4866500" cy="3261364"/>
          </a:xfrm>
          <a:solidFill>
            <a:schemeClr val="tx1"/>
          </a:solidFill>
        </p:spPr>
        <p:txBody>
          <a:bodyPr lIns="274320" tIns="182880" rIns="274320" bIns="182880" anchor="ctr"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Picture Placeholder 6"/>
          <p:cNvSpPr>
            <a:spLocks noGrp="1"/>
          </p:cNvSpPr>
          <p:nvPr>
            <p:ph type="pic" sz="quarter" idx="11"/>
          </p:nvPr>
        </p:nvSpPr>
        <p:spPr>
          <a:xfrm>
            <a:off x="5926239" y="2222336"/>
            <a:ext cx="6265762" cy="3261365"/>
          </a:xfrm>
          <a:solidFill>
            <a:schemeClr val="bg1">
              <a:lumMod val="95000"/>
            </a:schemeClr>
          </a:solidFill>
        </p:spPr>
        <p:txBody>
          <a:bodyPr/>
          <a:lstStyle/>
          <a:p>
            <a:r>
              <a:rPr lang="nl-NL"/>
              <a:t>Klik op het pictogram als u een afbeelding wilt toevoegen</a:t>
            </a:r>
            <a:endParaRPr lang="en-US" dirty="0"/>
          </a:p>
        </p:txBody>
      </p:sp>
    </p:spTree>
    <p:extLst>
      <p:ext uri="{BB962C8B-B14F-4D97-AF65-F5344CB8AC3E}">
        <p14:creationId xmlns:p14="http://schemas.microsoft.com/office/powerpoint/2010/main" val="1781716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3577" y="-3346"/>
            <a:ext cx="12199153" cy="6864691"/>
          </a:xfrm>
          <a:prstGeom prst="rect">
            <a:avLst/>
          </a:prstGeom>
        </p:spPr>
      </p:pic>
      <p:sp>
        <p:nvSpPr>
          <p:cNvPr id="7" name="Picture Placeholder 6"/>
          <p:cNvSpPr>
            <a:spLocks noGrp="1"/>
          </p:cNvSpPr>
          <p:nvPr>
            <p:ph type="pic" sz="quarter" idx="11"/>
          </p:nvPr>
        </p:nvSpPr>
        <p:spPr>
          <a:xfrm>
            <a:off x="6088284" y="0"/>
            <a:ext cx="6103717" cy="6861345"/>
          </a:xfrm>
          <a:solidFill>
            <a:schemeClr val="bg1">
              <a:lumMod val="95000"/>
            </a:schemeClr>
          </a:solidFill>
        </p:spPr>
        <p:txBody>
          <a:bodyPr/>
          <a:lstStyle/>
          <a:p>
            <a:r>
              <a:rPr lang="nl-NL"/>
              <a:t>Klik op het pictogram als u een afbeelding wilt toevoegen</a:t>
            </a:r>
            <a:endParaRPr lang="en-US" dirty="0"/>
          </a:p>
        </p:txBody>
      </p:sp>
      <p:sp>
        <p:nvSpPr>
          <p:cNvPr id="6" name="Text Placeholder 5"/>
          <p:cNvSpPr>
            <a:spLocks noGrp="1"/>
          </p:cNvSpPr>
          <p:nvPr>
            <p:ph type="body" sz="quarter" idx="10"/>
          </p:nvPr>
        </p:nvSpPr>
        <p:spPr>
          <a:xfrm>
            <a:off x="1354238" y="2222338"/>
            <a:ext cx="4386806" cy="3261364"/>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pic>
        <p:nvPicPr>
          <p:cNvPr id="3" name="Picture 2"/>
          <p:cNvPicPr>
            <a:picLocks noChangeAspect="1"/>
          </p:cNvPicPr>
          <p:nvPr userDrawn="1"/>
        </p:nvPicPr>
        <p:blipFill>
          <a:blip r:embed="rId3"/>
          <a:stretch>
            <a:fillRect/>
          </a:stretch>
        </p:blipFill>
        <p:spPr>
          <a:xfrm>
            <a:off x="10070408" y="6001734"/>
            <a:ext cx="2121592" cy="859611"/>
          </a:xfrm>
          <a:prstGeom prst="rect">
            <a:avLst/>
          </a:prstGeom>
        </p:spPr>
      </p:pic>
      <p:sp>
        <p:nvSpPr>
          <p:cNvPr id="4" name="Title 3"/>
          <p:cNvSpPr>
            <a:spLocks noGrp="1"/>
          </p:cNvSpPr>
          <p:nvPr>
            <p:ph type="title"/>
          </p:nvPr>
        </p:nvSpPr>
        <p:spPr>
          <a:xfrm>
            <a:off x="1354238" y="960699"/>
            <a:ext cx="4386806" cy="1096700"/>
          </a:xfrm>
        </p:spPr>
        <p:txBody>
          <a:bodyPr>
            <a:normAutofit/>
          </a:bodyPr>
          <a:lstStyle>
            <a:lvl1pPr>
              <a:defRPr sz="2800"/>
            </a:lvl1pPr>
          </a:lstStyle>
          <a:p>
            <a:r>
              <a:rPr lang="nl-NL"/>
              <a:t>Klik om stijl te bewerken</a:t>
            </a:r>
            <a:endParaRPr lang="en-US" dirty="0"/>
          </a:p>
        </p:txBody>
      </p:sp>
    </p:spTree>
    <p:extLst>
      <p:ext uri="{BB962C8B-B14F-4D97-AF65-F5344CB8AC3E}">
        <p14:creationId xmlns:p14="http://schemas.microsoft.com/office/powerpoint/2010/main" val="1480664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8" name="Rectangle 7"/>
          <p:cNvSpPr/>
          <p:nvPr userDrawn="1"/>
        </p:nvSpPr>
        <p:spPr>
          <a:xfrm>
            <a:off x="0" y="0"/>
            <a:ext cx="6088284"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p:cNvSpPr>
            <a:spLocks noGrp="1"/>
          </p:cNvSpPr>
          <p:nvPr>
            <p:ph type="pic" sz="quarter" idx="11"/>
          </p:nvPr>
        </p:nvSpPr>
        <p:spPr>
          <a:xfrm>
            <a:off x="6088284" y="0"/>
            <a:ext cx="6103717" cy="6861345"/>
          </a:xfrm>
          <a:solidFill>
            <a:schemeClr val="bg1">
              <a:lumMod val="95000"/>
            </a:schemeClr>
          </a:solidFill>
        </p:spPr>
        <p:txBody>
          <a:bodyPr/>
          <a:lstStyle/>
          <a:p>
            <a:r>
              <a:rPr lang="nl-NL"/>
              <a:t>Klik op het pictogram als u een afbeelding wilt toevoegen</a:t>
            </a:r>
            <a:endParaRPr lang="en-US" dirty="0"/>
          </a:p>
        </p:txBody>
      </p:sp>
      <p:sp>
        <p:nvSpPr>
          <p:cNvPr id="6" name="Text Placeholder 5"/>
          <p:cNvSpPr>
            <a:spLocks noGrp="1"/>
          </p:cNvSpPr>
          <p:nvPr>
            <p:ph type="body" sz="quarter" idx="10"/>
          </p:nvPr>
        </p:nvSpPr>
        <p:spPr>
          <a:xfrm>
            <a:off x="1354238" y="2222338"/>
            <a:ext cx="4386806" cy="3261364"/>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itle 3"/>
          <p:cNvSpPr>
            <a:spLocks noGrp="1"/>
          </p:cNvSpPr>
          <p:nvPr>
            <p:ph type="title"/>
          </p:nvPr>
        </p:nvSpPr>
        <p:spPr>
          <a:xfrm>
            <a:off x="1354238" y="960699"/>
            <a:ext cx="4386806" cy="1096700"/>
          </a:xfrm>
        </p:spPr>
        <p:txBody>
          <a:bodyPr>
            <a:normAutofit/>
          </a:bodyPr>
          <a:lstStyle>
            <a:lvl1pPr>
              <a:defRPr sz="2800">
                <a:solidFill>
                  <a:srgbClr val="E31B2F"/>
                </a:solidFill>
              </a:defRPr>
            </a:lvl1pPr>
          </a:lstStyle>
          <a:p>
            <a:r>
              <a:rPr lang="nl-NL"/>
              <a:t>Klik om stijl te bewerken</a:t>
            </a:r>
            <a:endParaRPr lang="en-US" dirty="0"/>
          </a:p>
        </p:txBody>
      </p:sp>
      <p:pic>
        <p:nvPicPr>
          <p:cNvPr id="5" name="Picture 4"/>
          <p:cNvPicPr>
            <a:picLocks noChangeAspect="1"/>
          </p:cNvPicPr>
          <p:nvPr userDrawn="1"/>
        </p:nvPicPr>
        <p:blipFill>
          <a:blip r:embed="rId2"/>
          <a:stretch>
            <a:fillRect/>
          </a:stretch>
        </p:blipFill>
        <p:spPr>
          <a:xfrm>
            <a:off x="10078293" y="6010583"/>
            <a:ext cx="2115495" cy="847417"/>
          </a:xfrm>
          <a:prstGeom prst="rect">
            <a:avLst/>
          </a:prstGeom>
        </p:spPr>
      </p:pic>
    </p:spTree>
    <p:extLst>
      <p:ext uri="{BB962C8B-B14F-4D97-AF65-F5344CB8AC3E}">
        <p14:creationId xmlns:p14="http://schemas.microsoft.com/office/powerpoint/2010/main" val="197923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274425" y="2222338"/>
            <a:ext cx="9097701" cy="3261364"/>
          </a:xfrm>
          <a:noFill/>
        </p:spPr>
        <p:txBody>
          <a:bodyPr lIns="0" tIns="0" rIns="0" bIns="0" anchor="t" anchorCtr="0">
            <a:normAutofit/>
          </a:bodyPr>
          <a:lstStyle>
            <a:lvl1pPr marL="0" indent="0">
              <a:lnSpc>
                <a:spcPct val="150000"/>
              </a:lnSpc>
              <a:spcBef>
                <a:spcPts val="0"/>
              </a:spcBef>
              <a:spcAft>
                <a:spcPts val="0"/>
              </a:spcAft>
              <a:buNone/>
              <a:defRPr sz="24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itle 3"/>
          <p:cNvSpPr>
            <a:spLocks noGrp="1"/>
          </p:cNvSpPr>
          <p:nvPr>
            <p:ph type="title"/>
          </p:nvPr>
        </p:nvSpPr>
        <p:spPr>
          <a:xfrm>
            <a:off x="2274426" y="1435261"/>
            <a:ext cx="9159620" cy="622138"/>
          </a:xfrm>
        </p:spPr>
        <p:txBody>
          <a:bodyPr anchor="t" anchorCtr="0">
            <a:normAutofit/>
          </a:bodyPr>
          <a:lstStyle>
            <a:lvl1pPr>
              <a:defRPr sz="3600"/>
            </a:lvl1pPr>
          </a:lstStyle>
          <a:p>
            <a:r>
              <a:rPr lang="nl-NL"/>
              <a:t>Klik om stijl te bewerken</a:t>
            </a:r>
            <a:endParaRPr lang="en-US" dirty="0"/>
          </a:p>
        </p:txBody>
      </p:sp>
      <p:cxnSp>
        <p:nvCxnSpPr>
          <p:cNvPr id="9" name="Straight Connector 8"/>
          <p:cNvCxnSpPr/>
          <p:nvPr userDrawn="1"/>
        </p:nvCxnSpPr>
        <p:spPr>
          <a:xfrm>
            <a:off x="2286000" y="1070837"/>
            <a:ext cx="82180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70356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12" name="Picture Placeholder 11"/>
          <p:cNvSpPr>
            <a:spLocks noGrp="1"/>
          </p:cNvSpPr>
          <p:nvPr>
            <p:ph type="pic" sz="quarter" idx="11"/>
          </p:nvPr>
        </p:nvSpPr>
        <p:spPr>
          <a:xfrm>
            <a:off x="0" y="-3346"/>
            <a:ext cx="12192000" cy="6861346"/>
          </a:xfrm>
          <a:solidFill>
            <a:schemeClr val="bg1"/>
          </a:solidFill>
        </p:spPr>
        <p:txBody>
          <a:bodyPr/>
          <a:lstStyle/>
          <a:p>
            <a:r>
              <a:rPr lang="nl-NL"/>
              <a:t>Klik op het pictogram als u een afbeelding wilt toevoegen</a:t>
            </a:r>
            <a:endParaRPr lang="en-US"/>
          </a:p>
        </p:txBody>
      </p:sp>
      <p:sp>
        <p:nvSpPr>
          <p:cNvPr id="6" name="Text Placeholder 5"/>
          <p:cNvSpPr>
            <a:spLocks noGrp="1"/>
          </p:cNvSpPr>
          <p:nvPr>
            <p:ph type="body" sz="quarter" idx="10"/>
          </p:nvPr>
        </p:nvSpPr>
        <p:spPr>
          <a:xfrm>
            <a:off x="1105382" y="1443937"/>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tx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p:txBody>
      </p:sp>
      <p:sp>
        <p:nvSpPr>
          <p:cNvPr id="4" name="Title 3"/>
          <p:cNvSpPr>
            <a:spLocks noGrp="1"/>
          </p:cNvSpPr>
          <p:nvPr>
            <p:ph type="title"/>
          </p:nvPr>
        </p:nvSpPr>
        <p:spPr>
          <a:xfrm>
            <a:off x="1105383" y="902822"/>
            <a:ext cx="9097700" cy="622138"/>
          </a:xfrm>
        </p:spPr>
        <p:txBody>
          <a:bodyPr anchor="t" anchorCtr="0">
            <a:normAutofit/>
          </a:bodyPr>
          <a:lstStyle>
            <a:lvl1pPr>
              <a:defRPr sz="3600">
                <a:solidFill>
                  <a:srgbClr val="E31B2F"/>
                </a:solidFill>
              </a:defRPr>
            </a:lvl1pPr>
          </a:lstStyle>
          <a:p>
            <a:r>
              <a:rPr lang="nl-NL"/>
              <a:t>Klik om stijl te bewerken</a:t>
            </a:r>
            <a:endParaRPr lang="en-US" dirty="0"/>
          </a:p>
        </p:txBody>
      </p:sp>
      <p:cxnSp>
        <p:nvCxnSpPr>
          <p:cNvPr id="9" name="Straight Connector 8"/>
          <p:cNvCxnSpPr/>
          <p:nvPr userDrawn="1"/>
        </p:nvCxnSpPr>
        <p:spPr>
          <a:xfrm>
            <a:off x="1116957" y="51524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pic>
        <p:nvPicPr>
          <p:cNvPr id="10" name="Picture 9"/>
          <p:cNvPicPr>
            <a:picLocks noChangeAspect="1"/>
          </p:cNvPicPr>
          <p:nvPr userDrawn="1"/>
        </p:nvPicPr>
        <p:blipFill>
          <a:blip r:embed="rId2"/>
          <a:stretch>
            <a:fillRect/>
          </a:stretch>
        </p:blipFill>
        <p:spPr>
          <a:xfrm>
            <a:off x="10078293" y="6010583"/>
            <a:ext cx="2115495" cy="847417"/>
          </a:xfrm>
          <a:prstGeom prst="rect">
            <a:avLst/>
          </a:prstGeom>
        </p:spPr>
      </p:pic>
    </p:spTree>
    <p:extLst>
      <p:ext uri="{BB962C8B-B14F-4D97-AF65-F5344CB8AC3E}">
        <p14:creationId xmlns:p14="http://schemas.microsoft.com/office/powerpoint/2010/main" val="12611127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8" name="Rectangle 7"/>
          <p:cNvSpPr/>
          <p:nvPr userDrawn="1"/>
        </p:nvSpPr>
        <p:spPr>
          <a:xfrm>
            <a:off x="0" y="0"/>
            <a:ext cx="12192000" cy="2639028"/>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p:cNvSpPr>
            <a:spLocks noGrp="1"/>
          </p:cNvSpPr>
          <p:nvPr>
            <p:ph type="pic" sz="quarter" idx="11"/>
          </p:nvPr>
        </p:nvSpPr>
        <p:spPr>
          <a:xfrm>
            <a:off x="0" y="2639028"/>
            <a:ext cx="12192000" cy="4218972"/>
          </a:xfrm>
          <a:solidFill>
            <a:schemeClr val="bg1"/>
          </a:solidFill>
        </p:spPr>
        <p:txBody>
          <a:bodyPr/>
          <a:lstStyle/>
          <a:p>
            <a:r>
              <a:rPr lang="nl-NL"/>
              <a:t>Klik op het pictogram als u een afbeelding wilt toevoegen</a:t>
            </a:r>
            <a:endParaRPr lang="en-US"/>
          </a:p>
        </p:txBody>
      </p:sp>
      <p:sp>
        <p:nvSpPr>
          <p:cNvPr id="6" name="Text Placeholder 5"/>
          <p:cNvSpPr>
            <a:spLocks noGrp="1"/>
          </p:cNvSpPr>
          <p:nvPr>
            <p:ph type="body" sz="quarter" idx="10"/>
          </p:nvPr>
        </p:nvSpPr>
        <p:spPr>
          <a:xfrm>
            <a:off x="1105382" y="1443937"/>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p:txBody>
      </p:sp>
      <p:sp>
        <p:nvSpPr>
          <p:cNvPr id="4" name="Title 3"/>
          <p:cNvSpPr>
            <a:spLocks noGrp="1"/>
          </p:cNvSpPr>
          <p:nvPr>
            <p:ph type="title"/>
          </p:nvPr>
        </p:nvSpPr>
        <p:spPr>
          <a:xfrm>
            <a:off x="1105383" y="902822"/>
            <a:ext cx="9097700" cy="622138"/>
          </a:xfrm>
        </p:spPr>
        <p:txBody>
          <a:bodyPr anchor="t" anchorCtr="0">
            <a:normAutofit/>
          </a:bodyPr>
          <a:lstStyle>
            <a:lvl1pPr>
              <a:defRPr sz="3600">
                <a:solidFill>
                  <a:schemeClr val="bg1"/>
                </a:solidFill>
              </a:defRPr>
            </a:lvl1pPr>
          </a:lstStyle>
          <a:p>
            <a:r>
              <a:rPr lang="nl-NL"/>
              <a:t>Klik om stijl te bewerken</a:t>
            </a:r>
            <a:endParaRPr lang="en-US" dirty="0"/>
          </a:p>
        </p:txBody>
      </p:sp>
      <p:cxnSp>
        <p:nvCxnSpPr>
          <p:cNvPr id="9" name="Straight Connector 8"/>
          <p:cNvCxnSpPr/>
          <p:nvPr userDrawn="1"/>
        </p:nvCxnSpPr>
        <p:spPr>
          <a:xfrm>
            <a:off x="1116957" y="51524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pic>
        <p:nvPicPr>
          <p:cNvPr id="10" name="Picture 9"/>
          <p:cNvPicPr>
            <a:picLocks noChangeAspect="1"/>
          </p:cNvPicPr>
          <p:nvPr userDrawn="1"/>
        </p:nvPicPr>
        <p:blipFill>
          <a:blip r:embed="rId2"/>
          <a:stretch>
            <a:fillRect/>
          </a:stretch>
        </p:blipFill>
        <p:spPr>
          <a:xfrm>
            <a:off x="10078293" y="6010583"/>
            <a:ext cx="2115495" cy="847417"/>
          </a:xfrm>
          <a:prstGeom prst="rect">
            <a:avLst/>
          </a:prstGeom>
        </p:spPr>
      </p:pic>
    </p:spTree>
    <p:extLst>
      <p:ext uri="{BB962C8B-B14F-4D97-AF65-F5344CB8AC3E}">
        <p14:creationId xmlns:p14="http://schemas.microsoft.com/office/powerpoint/2010/main" val="14765434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p:cNvSpPr>
            <a:spLocks noGrp="1"/>
          </p:cNvSpPr>
          <p:nvPr>
            <p:ph type="pic" sz="quarter" idx="11"/>
          </p:nvPr>
        </p:nvSpPr>
        <p:spPr>
          <a:xfrm>
            <a:off x="1105382" y="2979335"/>
            <a:ext cx="5619509" cy="2925602"/>
          </a:xfrm>
          <a:noFill/>
        </p:spPr>
        <p:txBody>
          <a:bodyPr/>
          <a:lstStyle/>
          <a:p>
            <a:r>
              <a:rPr lang="nl-NL"/>
              <a:t>Klik op het pictogram als u een afbeelding wilt toevoegen</a:t>
            </a:r>
            <a:endParaRPr lang="en-US"/>
          </a:p>
        </p:txBody>
      </p:sp>
      <p:sp>
        <p:nvSpPr>
          <p:cNvPr id="6" name="Text Placeholder 5"/>
          <p:cNvSpPr>
            <a:spLocks noGrp="1"/>
          </p:cNvSpPr>
          <p:nvPr>
            <p:ph type="body" sz="quarter" idx="10"/>
          </p:nvPr>
        </p:nvSpPr>
        <p:spPr>
          <a:xfrm>
            <a:off x="1105382" y="1559687"/>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tx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p:txBody>
      </p:sp>
      <p:sp>
        <p:nvSpPr>
          <p:cNvPr id="4" name="Title 3"/>
          <p:cNvSpPr>
            <a:spLocks noGrp="1"/>
          </p:cNvSpPr>
          <p:nvPr>
            <p:ph type="title"/>
          </p:nvPr>
        </p:nvSpPr>
        <p:spPr>
          <a:xfrm>
            <a:off x="1105383" y="1018572"/>
            <a:ext cx="9097700" cy="622138"/>
          </a:xfrm>
        </p:spPr>
        <p:txBody>
          <a:bodyPr anchor="t" anchorCtr="0">
            <a:normAutofit/>
          </a:bodyPr>
          <a:lstStyle>
            <a:lvl1pPr>
              <a:defRPr sz="3600">
                <a:solidFill>
                  <a:srgbClr val="E31B2F"/>
                </a:solidFill>
              </a:defRPr>
            </a:lvl1pPr>
          </a:lstStyle>
          <a:p>
            <a:r>
              <a:rPr lang="nl-NL"/>
              <a:t>Klik om stijl te bewerken</a:t>
            </a:r>
            <a:endParaRPr lang="en-US" dirty="0"/>
          </a:p>
        </p:txBody>
      </p:sp>
      <p:cxnSp>
        <p:nvCxnSpPr>
          <p:cNvPr id="9" name="Straight Connector 8"/>
          <p:cNvCxnSpPr/>
          <p:nvPr userDrawn="1"/>
        </p:nvCxnSpPr>
        <p:spPr>
          <a:xfrm>
            <a:off x="1116957" y="63099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sp>
        <p:nvSpPr>
          <p:cNvPr id="21" name="Picture Placeholder 20"/>
          <p:cNvSpPr>
            <a:spLocks noGrp="1"/>
          </p:cNvSpPr>
          <p:nvPr>
            <p:ph type="pic" sz="quarter" idx="12"/>
          </p:nvPr>
        </p:nvSpPr>
        <p:spPr>
          <a:xfrm>
            <a:off x="7013575" y="2979738"/>
            <a:ext cx="1585913" cy="2368550"/>
          </a:xfrm>
          <a:noFill/>
        </p:spPr>
        <p:txBody>
          <a:bodyPr/>
          <a:lstStyle/>
          <a:p>
            <a:r>
              <a:rPr lang="nl-NL"/>
              <a:t>Klik op het pictogram als u een afbeelding wilt toevoegen</a:t>
            </a:r>
            <a:endParaRPr lang="en-US" dirty="0"/>
          </a:p>
        </p:txBody>
      </p:sp>
    </p:spTree>
    <p:extLst>
      <p:ext uri="{BB962C8B-B14F-4D97-AF65-F5344CB8AC3E}">
        <p14:creationId xmlns:p14="http://schemas.microsoft.com/office/powerpoint/2010/main" val="32984806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1105383" y="1018572"/>
            <a:ext cx="9097700" cy="622138"/>
          </a:xfrm>
        </p:spPr>
        <p:txBody>
          <a:bodyPr anchor="t" anchorCtr="0">
            <a:normAutofit/>
          </a:bodyPr>
          <a:lstStyle>
            <a:lvl1pPr>
              <a:defRPr sz="3600">
                <a:solidFill>
                  <a:srgbClr val="E31B2F"/>
                </a:solidFill>
              </a:defRPr>
            </a:lvl1pPr>
          </a:lstStyle>
          <a:p>
            <a:r>
              <a:rPr lang="nl-NL"/>
              <a:t>Klik om stijl te bewerken</a:t>
            </a:r>
            <a:endParaRPr lang="en-US" dirty="0"/>
          </a:p>
        </p:txBody>
      </p:sp>
      <p:cxnSp>
        <p:nvCxnSpPr>
          <p:cNvPr id="9" name="Straight Connector 8"/>
          <p:cNvCxnSpPr/>
          <p:nvPr userDrawn="1"/>
        </p:nvCxnSpPr>
        <p:spPr>
          <a:xfrm>
            <a:off x="1116957" y="63099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sp>
        <p:nvSpPr>
          <p:cNvPr id="10" name="Text Placeholder 5"/>
          <p:cNvSpPr>
            <a:spLocks noGrp="1"/>
          </p:cNvSpPr>
          <p:nvPr>
            <p:ph type="body" sz="quarter" idx="11"/>
          </p:nvPr>
        </p:nvSpPr>
        <p:spPr>
          <a:xfrm>
            <a:off x="1116956" y="2194965"/>
            <a:ext cx="4809281" cy="3261364"/>
          </a:xfrm>
          <a:solidFill>
            <a:schemeClr val="tx1"/>
          </a:solidFill>
        </p:spPr>
        <p:txBody>
          <a:bodyPr lIns="274320" tIns="182880" rIns="274320" bIns="182880" anchor="ctr"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11" name="Picture Placeholder 6"/>
          <p:cNvSpPr>
            <a:spLocks noGrp="1"/>
          </p:cNvSpPr>
          <p:nvPr>
            <p:ph type="pic" sz="quarter" idx="12"/>
          </p:nvPr>
        </p:nvSpPr>
        <p:spPr>
          <a:xfrm>
            <a:off x="5926239" y="2194963"/>
            <a:ext cx="6265762" cy="3261365"/>
          </a:xfrm>
          <a:solidFill>
            <a:schemeClr val="bg1">
              <a:lumMod val="95000"/>
            </a:schemeClr>
          </a:solidFill>
        </p:spPr>
        <p:txBody>
          <a:bodyPr/>
          <a:lstStyle/>
          <a:p>
            <a:r>
              <a:rPr lang="nl-NL"/>
              <a:t>Klik op het pictogram als u een afbeelding wilt toevoegen</a:t>
            </a:r>
            <a:endParaRPr lang="en-US" dirty="0"/>
          </a:p>
        </p:txBody>
      </p:sp>
    </p:spTree>
    <p:extLst>
      <p:ext uri="{BB962C8B-B14F-4D97-AF65-F5344CB8AC3E}">
        <p14:creationId xmlns:p14="http://schemas.microsoft.com/office/powerpoint/2010/main" val="3622345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p:cNvSpPr>
            <a:spLocks noGrp="1"/>
          </p:cNvSpPr>
          <p:nvPr>
            <p:ph type="pic" sz="quarter" idx="11"/>
          </p:nvPr>
        </p:nvSpPr>
        <p:spPr>
          <a:xfrm>
            <a:off x="1105382" y="2731625"/>
            <a:ext cx="5619509" cy="2935419"/>
          </a:xfrm>
          <a:noFill/>
        </p:spPr>
        <p:txBody>
          <a:bodyPr/>
          <a:lstStyle/>
          <a:p>
            <a:r>
              <a:rPr lang="nl-NL"/>
              <a:t>Klik op het pictogram als u een afbeelding wilt toevoegen</a:t>
            </a:r>
            <a:endParaRPr lang="en-US" dirty="0"/>
          </a:p>
        </p:txBody>
      </p:sp>
      <p:sp>
        <p:nvSpPr>
          <p:cNvPr id="6" name="Text Placeholder 5"/>
          <p:cNvSpPr>
            <a:spLocks noGrp="1"/>
          </p:cNvSpPr>
          <p:nvPr>
            <p:ph type="body" sz="quarter" idx="10"/>
          </p:nvPr>
        </p:nvSpPr>
        <p:spPr>
          <a:xfrm>
            <a:off x="1105382" y="1463453"/>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p:txBody>
      </p:sp>
      <p:sp>
        <p:nvSpPr>
          <p:cNvPr id="4" name="Title 3"/>
          <p:cNvSpPr>
            <a:spLocks noGrp="1"/>
          </p:cNvSpPr>
          <p:nvPr>
            <p:ph type="title"/>
          </p:nvPr>
        </p:nvSpPr>
        <p:spPr>
          <a:xfrm>
            <a:off x="1105383" y="594010"/>
            <a:ext cx="9097700" cy="622138"/>
          </a:xfrm>
        </p:spPr>
        <p:txBody>
          <a:bodyPr anchor="t" anchorCtr="0">
            <a:normAutofit/>
          </a:bodyPr>
          <a:lstStyle>
            <a:lvl1pPr>
              <a:defRPr sz="3600">
                <a:solidFill>
                  <a:schemeClr val="bg1"/>
                </a:solidFill>
              </a:defRPr>
            </a:lvl1pPr>
          </a:lstStyle>
          <a:p>
            <a:r>
              <a:rPr lang="nl-NL"/>
              <a:t>Klik om stijl te bewerken</a:t>
            </a:r>
            <a:endParaRPr lang="en-US" dirty="0"/>
          </a:p>
        </p:txBody>
      </p:sp>
      <p:cxnSp>
        <p:nvCxnSpPr>
          <p:cNvPr id="9" name="Straight Connector 8"/>
          <p:cNvCxnSpPr/>
          <p:nvPr userDrawn="1"/>
        </p:nvCxnSpPr>
        <p:spPr>
          <a:xfrm>
            <a:off x="1116957" y="2448223"/>
            <a:ext cx="9086126"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sp>
        <p:nvSpPr>
          <p:cNvPr id="21" name="Picture Placeholder 20"/>
          <p:cNvSpPr>
            <a:spLocks noGrp="1"/>
          </p:cNvSpPr>
          <p:nvPr>
            <p:ph type="pic" sz="quarter" idx="12"/>
          </p:nvPr>
        </p:nvSpPr>
        <p:spPr>
          <a:xfrm>
            <a:off x="7013575" y="2731626"/>
            <a:ext cx="1585913" cy="2361236"/>
          </a:xfrm>
          <a:noFill/>
        </p:spPr>
        <p:txBody>
          <a:bodyPr/>
          <a:lstStyle/>
          <a:p>
            <a:r>
              <a:rPr lang="nl-NL"/>
              <a:t>Klik op het pictogram als u een afbeelding wilt toevoegen</a:t>
            </a:r>
            <a:endParaRPr lang="en-US" dirty="0"/>
          </a:p>
        </p:txBody>
      </p:sp>
    </p:spTree>
    <p:extLst>
      <p:ext uri="{BB962C8B-B14F-4D97-AF65-F5344CB8AC3E}">
        <p14:creationId xmlns:p14="http://schemas.microsoft.com/office/powerpoint/2010/main" val="207113901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p:cNvSpPr>
            <a:spLocks noGrp="1"/>
          </p:cNvSpPr>
          <p:nvPr>
            <p:ph type="body" sz="quarter" idx="10"/>
          </p:nvPr>
        </p:nvSpPr>
        <p:spPr>
          <a:xfrm>
            <a:off x="1105382" y="1556053"/>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tx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p:txBody>
      </p:sp>
      <p:sp>
        <p:nvSpPr>
          <p:cNvPr id="4" name="Title 3"/>
          <p:cNvSpPr>
            <a:spLocks noGrp="1"/>
          </p:cNvSpPr>
          <p:nvPr>
            <p:ph type="title"/>
          </p:nvPr>
        </p:nvSpPr>
        <p:spPr>
          <a:xfrm>
            <a:off x="1105383" y="987551"/>
            <a:ext cx="9097700" cy="622138"/>
          </a:xfrm>
        </p:spPr>
        <p:txBody>
          <a:bodyPr anchor="t" anchorCtr="0">
            <a:normAutofit/>
          </a:bodyPr>
          <a:lstStyle>
            <a:lvl1pPr>
              <a:defRPr sz="3600">
                <a:solidFill>
                  <a:srgbClr val="E31B2F"/>
                </a:solidFill>
              </a:defRPr>
            </a:lvl1pPr>
          </a:lstStyle>
          <a:p>
            <a:r>
              <a:rPr lang="nl-NL"/>
              <a:t>Klik om stijl te bewerken</a:t>
            </a:r>
            <a:endParaRPr lang="en-US" dirty="0"/>
          </a:p>
        </p:txBody>
      </p: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cxnSp>
        <p:nvCxnSpPr>
          <p:cNvPr id="10" name="Straight Connector 9"/>
          <p:cNvCxnSpPr/>
          <p:nvPr userDrawn="1"/>
        </p:nvCxnSpPr>
        <p:spPr>
          <a:xfrm>
            <a:off x="1116957" y="63099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sp>
        <p:nvSpPr>
          <p:cNvPr id="5" name="Chart Placeholder 4"/>
          <p:cNvSpPr>
            <a:spLocks noGrp="1"/>
          </p:cNvSpPr>
          <p:nvPr>
            <p:ph type="chart" sz="quarter" idx="11"/>
          </p:nvPr>
        </p:nvSpPr>
        <p:spPr>
          <a:xfrm>
            <a:off x="1117600" y="2673350"/>
            <a:ext cx="3975100" cy="3700463"/>
          </a:xfrm>
        </p:spPr>
        <p:txBody>
          <a:bodyPr/>
          <a:lstStyle/>
          <a:p>
            <a:r>
              <a:rPr lang="nl-NL"/>
              <a:t>Klik op het pictogram als u een grafiek wilt toevoegen</a:t>
            </a:r>
            <a:endParaRPr lang="en-US"/>
          </a:p>
        </p:txBody>
      </p:sp>
      <p:sp>
        <p:nvSpPr>
          <p:cNvPr id="8" name="Chart Placeholder 7"/>
          <p:cNvSpPr>
            <a:spLocks noGrp="1"/>
          </p:cNvSpPr>
          <p:nvPr>
            <p:ph type="chart" sz="quarter" idx="12"/>
          </p:nvPr>
        </p:nvSpPr>
        <p:spPr>
          <a:xfrm>
            <a:off x="6783388" y="2916238"/>
            <a:ext cx="3182937" cy="3094037"/>
          </a:xfrm>
        </p:spPr>
        <p:txBody>
          <a:bodyPr/>
          <a:lstStyle/>
          <a:p>
            <a:r>
              <a:rPr lang="nl-NL"/>
              <a:t>Klik op het pictogram als u een grafiek wilt toevoegen</a:t>
            </a:r>
            <a:endParaRPr lang="en-US"/>
          </a:p>
        </p:txBody>
      </p:sp>
    </p:spTree>
    <p:extLst>
      <p:ext uri="{BB962C8B-B14F-4D97-AF65-F5344CB8AC3E}">
        <p14:creationId xmlns:p14="http://schemas.microsoft.com/office/powerpoint/2010/main" val="38635942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772568" y="1938503"/>
            <a:ext cx="1635888"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5"/>
          <p:cNvSpPr>
            <a:spLocks noGrp="1"/>
          </p:cNvSpPr>
          <p:nvPr>
            <p:ph type="title" hasCustomPrompt="1"/>
          </p:nvPr>
        </p:nvSpPr>
        <p:spPr>
          <a:xfrm>
            <a:off x="772568" y="2311619"/>
            <a:ext cx="6740323" cy="2555278"/>
          </a:xfrm>
        </p:spPr>
        <p:txBody>
          <a:bodyPr wrap="none" lIns="0" tIns="0" rIns="0" bIns="0" anchor="t" anchorCtr="0">
            <a:noAutofit/>
          </a:bodyPr>
          <a:lstStyle>
            <a:lvl1pPr>
              <a:defRPr sz="4400" b="0">
                <a:solidFill>
                  <a:schemeClr val="bg1"/>
                </a:solidFill>
              </a:defRPr>
            </a:lvl1pPr>
          </a:lstStyle>
          <a:p>
            <a:r>
              <a:rPr lang="en-US" dirty="0"/>
              <a:t>Main title goes here</a:t>
            </a:r>
            <a:br>
              <a:rPr lang="en-US" dirty="0"/>
            </a:br>
            <a:r>
              <a:rPr lang="en-US" dirty="0"/>
              <a:t>Text goes here</a:t>
            </a:r>
          </a:p>
        </p:txBody>
      </p:sp>
    </p:spTree>
    <p:extLst>
      <p:ext uri="{BB962C8B-B14F-4D97-AF65-F5344CB8AC3E}">
        <p14:creationId xmlns:p14="http://schemas.microsoft.com/office/powerpoint/2010/main" val="39867716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5158451" y="2650603"/>
            <a:ext cx="1635888"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sp>
        <p:nvSpPr>
          <p:cNvPr id="10" name="Title 15"/>
          <p:cNvSpPr>
            <a:spLocks noGrp="1"/>
          </p:cNvSpPr>
          <p:nvPr>
            <p:ph type="title" hasCustomPrompt="1"/>
          </p:nvPr>
        </p:nvSpPr>
        <p:spPr>
          <a:xfrm>
            <a:off x="5158451" y="3023719"/>
            <a:ext cx="6740323" cy="2555278"/>
          </a:xfrm>
        </p:spPr>
        <p:txBody>
          <a:bodyPr wrap="none" lIns="0" tIns="0" rIns="0" bIns="0" anchor="t" anchorCtr="0">
            <a:noAutofit/>
          </a:bodyPr>
          <a:lstStyle>
            <a:lvl1pPr>
              <a:defRPr sz="4400" b="0">
                <a:solidFill>
                  <a:schemeClr val="tx1"/>
                </a:solidFill>
              </a:defRPr>
            </a:lvl1pPr>
          </a:lstStyle>
          <a:p>
            <a:r>
              <a:rPr lang="en-US" dirty="0"/>
              <a:t>Main title goes here</a:t>
            </a:r>
            <a:br>
              <a:rPr lang="en-US" dirty="0"/>
            </a:br>
            <a:r>
              <a:rPr lang="en-US" dirty="0"/>
              <a:t>Text goes here</a:t>
            </a:r>
          </a:p>
        </p:txBody>
      </p:sp>
    </p:spTree>
    <p:extLst>
      <p:ext uri="{BB962C8B-B14F-4D97-AF65-F5344CB8AC3E}">
        <p14:creationId xmlns:p14="http://schemas.microsoft.com/office/powerpoint/2010/main" val="19037173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772568" y="1938503"/>
            <a:ext cx="1635888"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5"/>
          <p:cNvSpPr>
            <a:spLocks noGrp="1"/>
          </p:cNvSpPr>
          <p:nvPr>
            <p:ph type="title" hasCustomPrompt="1"/>
          </p:nvPr>
        </p:nvSpPr>
        <p:spPr>
          <a:xfrm>
            <a:off x="772568" y="2311619"/>
            <a:ext cx="6740323" cy="2555278"/>
          </a:xfrm>
        </p:spPr>
        <p:txBody>
          <a:bodyPr wrap="none" lIns="0" tIns="0" rIns="0" bIns="0" anchor="t" anchorCtr="0">
            <a:noAutofit/>
          </a:bodyPr>
          <a:lstStyle>
            <a:lvl1pPr>
              <a:defRPr sz="4400" b="0">
                <a:solidFill>
                  <a:schemeClr val="bg1"/>
                </a:solidFill>
              </a:defRPr>
            </a:lvl1pPr>
          </a:lstStyle>
          <a:p>
            <a:r>
              <a:rPr lang="en-US" dirty="0"/>
              <a:t>Main title goes here</a:t>
            </a:r>
            <a:br>
              <a:rPr lang="en-US" dirty="0"/>
            </a:br>
            <a:r>
              <a:rPr lang="en-US" dirty="0"/>
              <a:t>Text goes here</a:t>
            </a:r>
          </a:p>
        </p:txBody>
      </p:sp>
    </p:spTree>
    <p:extLst>
      <p:ext uri="{BB962C8B-B14F-4D97-AF65-F5344CB8AC3E}">
        <p14:creationId xmlns:p14="http://schemas.microsoft.com/office/powerpoint/2010/main" val="1600092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772568" y="1938503"/>
            <a:ext cx="1635888"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5"/>
          <p:cNvSpPr>
            <a:spLocks noGrp="1"/>
          </p:cNvSpPr>
          <p:nvPr>
            <p:ph type="title" hasCustomPrompt="1"/>
          </p:nvPr>
        </p:nvSpPr>
        <p:spPr>
          <a:xfrm>
            <a:off x="772568" y="2311619"/>
            <a:ext cx="6740323" cy="2555278"/>
          </a:xfrm>
        </p:spPr>
        <p:txBody>
          <a:bodyPr wrap="none" lIns="0" tIns="0" rIns="0" bIns="0" anchor="t" anchorCtr="0">
            <a:noAutofit/>
          </a:bodyPr>
          <a:lstStyle>
            <a:lvl1pPr>
              <a:defRPr sz="4400" b="0">
                <a:solidFill>
                  <a:schemeClr val="bg1"/>
                </a:solidFill>
              </a:defRPr>
            </a:lvl1pPr>
          </a:lstStyle>
          <a:p>
            <a:r>
              <a:rPr lang="en-US" dirty="0"/>
              <a:t>Main title goes here</a:t>
            </a:r>
            <a:br>
              <a:rPr lang="en-US" dirty="0"/>
            </a:br>
            <a:r>
              <a:rPr lang="en-US" dirty="0"/>
              <a:t>Text goes here</a:t>
            </a:r>
          </a:p>
        </p:txBody>
      </p:sp>
    </p:spTree>
    <p:extLst>
      <p:ext uri="{BB962C8B-B14F-4D97-AF65-F5344CB8AC3E}">
        <p14:creationId xmlns:p14="http://schemas.microsoft.com/office/powerpoint/2010/main" val="18222475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303977" y="977339"/>
            <a:ext cx="8495202" cy="1080062"/>
          </a:xfrm>
        </p:spPr>
        <p:txBody>
          <a:bodyPr lIns="0" tIns="0" rIns="0" bIns="0"/>
          <a:lstStyle/>
          <a:p>
            <a:r>
              <a:rPr lang="en-US" dirty="0"/>
              <a:t>Click to edit Master title style</a:t>
            </a:r>
          </a:p>
        </p:txBody>
      </p:sp>
      <p:sp>
        <p:nvSpPr>
          <p:cNvPr id="3" name="Content Placeholder 2"/>
          <p:cNvSpPr>
            <a:spLocks noGrp="1"/>
          </p:cNvSpPr>
          <p:nvPr>
            <p:ph idx="1"/>
          </p:nvPr>
        </p:nvSpPr>
        <p:spPr>
          <a:xfrm>
            <a:off x="2303976" y="2057400"/>
            <a:ext cx="8495203" cy="3938286"/>
          </a:xfrm>
        </p:spPr>
        <p:txBody>
          <a:bodyPr lIns="0" tIns="0" rIns="0" bIns="0"/>
          <a:lstStyle>
            <a:lvl1pPr marL="0" indent="0">
              <a:lnSpc>
                <a:spcPct val="150000"/>
              </a:lnSpc>
              <a:buNone/>
              <a:defRPr sz="1800"/>
            </a:lvl1pPr>
            <a:lvl2pPr>
              <a:lnSpc>
                <a:spcPct val="150000"/>
              </a:lnSpc>
              <a:defRPr sz="1800"/>
            </a:lvl2pPr>
            <a:lvl3pPr>
              <a:lnSpc>
                <a:spcPct val="150000"/>
              </a:lnSpc>
              <a:defRPr sz="1800"/>
            </a:lvl3pPr>
            <a:lvl4pPr>
              <a:lnSpc>
                <a:spcPct val="150000"/>
              </a:lnSpc>
              <a:defRPr sz="1800"/>
            </a:lvl4pPr>
            <a:lvl5pPr>
              <a:lnSpc>
                <a:spcPct val="150000"/>
              </a:lnSpc>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71247875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286001" y="2057398"/>
            <a:ext cx="8478456" cy="3868840"/>
          </a:xfrm>
        </p:spPr>
        <p:txBody>
          <a:bodyPr>
            <a:normAutofit/>
          </a:bodyPr>
          <a:lstStyle>
            <a:lvl1pPr marL="285750" indent="-285750">
              <a:lnSpc>
                <a:spcPct val="150000"/>
              </a:lnSpc>
              <a:spcBef>
                <a:spcPts val="0"/>
              </a:spcBef>
              <a:spcAft>
                <a:spcPts val="0"/>
              </a:spcAft>
              <a:buFont typeface="Wingdings" panose="05000000000000000000" pitchFamily="2" charset="2"/>
              <a:buChar char="§"/>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350106979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286002" y="2057398"/>
            <a:ext cx="3819302" cy="3695220"/>
          </a:xfrm>
        </p:spPr>
        <p:txBody>
          <a:bodyPr>
            <a:normAutofit/>
          </a:bodyPr>
          <a:lstStyle>
            <a:lvl1pPr marL="0" indent="0">
              <a:lnSpc>
                <a:spcPct val="150000"/>
              </a:lnSpc>
              <a:spcBef>
                <a:spcPts val="0"/>
              </a:spcBef>
              <a:spcAft>
                <a:spcPts val="0"/>
              </a:spcAft>
              <a:buNone/>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7" name="Picture Placeholder 6"/>
          <p:cNvSpPr>
            <a:spLocks noGrp="1"/>
          </p:cNvSpPr>
          <p:nvPr>
            <p:ph type="pic" sz="quarter" idx="11"/>
          </p:nvPr>
        </p:nvSpPr>
        <p:spPr>
          <a:xfrm>
            <a:off x="6267229" y="2057401"/>
            <a:ext cx="1997095" cy="3054726"/>
          </a:xfrm>
        </p:spPr>
        <p:txBody>
          <a:bodyPr/>
          <a:lstStyle/>
          <a:p>
            <a:endParaRPr lang="en-US" dirty="0"/>
          </a:p>
        </p:txBody>
      </p:sp>
      <p:sp>
        <p:nvSpPr>
          <p:cNvPr id="9" name="Picture Placeholder 8"/>
          <p:cNvSpPr>
            <a:spLocks noGrp="1"/>
          </p:cNvSpPr>
          <p:nvPr>
            <p:ph type="pic" sz="quarter" idx="12"/>
          </p:nvPr>
        </p:nvSpPr>
        <p:spPr>
          <a:xfrm>
            <a:off x="8426249" y="2057400"/>
            <a:ext cx="2638948" cy="3054727"/>
          </a:xfrm>
        </p:spPr>
        <p:txBody>
          <a:bodyPr/>
          <a:lstStyle/>
          <a:p>
            <a:endParaRPr lang="en-US"/>
          </a:p>
        </p:txBody>
      </p:sp>
    </p:spTree>
    <p:extLst>
      <p:ext uri="{BB962C8B-B14F-4D97-AF65-F5344CB8AC3E}">
        <p14:creationId xmlns:p14="http://schemas.microsoft.com/office/powerpoint/2010/main" val="20477585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286002" y="1756457"/>
            <a:ext cx="8478454" cy="882572"/>
          </a:xfrm>
        </p:spPr>
        <p:txBody>
          <a:bodyPr>
            <a:normAutofit/>
          </a:bodyPr>
          <a:lstStyle>
            <a:lvl1pPr marL="0" indent="0">
              <a:lnSpc>
                <a:spcPct val="150000"/>
              </a:lnSpc>
              <a:spcBef>
                <a:spcPts val="0"/>
              </a:spcBef>
              <a:spcAft>
                <a:spcPts val="0"/>
              </a:spcAft>
              <a:buNone/>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p:txBody>
      </p:sp>
      <p:sp>
        <p:nvSpPr>
          <p:cNvPr id="7" name="Picture Placeholder 6"/>
          <p:cNvSpPr>
            <a:spLocks noGrp="1"/>
          </p:cNvSpPr>
          <p:nvPr>
            <p:ph type="pic" sz="quarter" idx="11"/>
          </p:nvPr>
        </p:nvSpPr>
        <p:spPr>
          <a:xfrm>
            <a:off x="2286001" y="2852615"/>
            <a:ext cx="2563792" cy="2711369"/>
          </a:xfrm>
        </p:spPr>
        <p:txBody>
          <a:bodyPr/>
          <a:lstStyle/>
          <a:p>
            <a:endParaRPr lang="en-US" dirty="0"/>
          </a:p>
        </p:txBody>
      </p:sp>
      <p:sp>
        <p:nvSpPr>
          <p:cNvPr id="9" name="Picture Placeholder 8"/>
          <p:cNvSpPr>
            <a:spLocks noGrp="1"/>
          </p:cNvSpPr>
          <p:nvPr>
            <p:ph type="pic" sz="quarter" idx="12"/>
          </p:nvPr>
        </p:nvSpPr>
        <p:spPr>
          <a:xfrm>
            <a:off x="5034987" y="2852615"/>
            <a:ext cx="2858947" cy="2711370"/>
          </a:xfrm>
        </p:spPr>
        <p:txBody>
          <a:bodyPr/>
          <a:lstStyle/>
          <a:p>
            <a:endParaRPr lang="en-US"/>
          </a:p>
        </p:txBody>
      </p:sp>
      <p:sp>
        <p:nvSpPr>
          <p:cNvPr id="3" name="Picture Placeholder 2"/>
          <p:cNvSpPr>
            <a:spLocks noGrp="1"/>
          </p:cNvSpPr>
          <p:nvPr>
            <p:ph type="pic" sz="quarter" idx="13"/>
          </p:nvPr>
        </p:nvSpPr>
        <p:spPr>
          <a:xfrm>
            <a:off x="8079129" y="2853157"/>
            <a:ext cx="2685710" cy="2711450"/>
          </a:xfrm>
        </p:spPr>
        <p:txBody>
          <a:bodyPr/>
          <a:lstStyle/>
          <a:p>
            <a:endParaRPr lang="en-US"/>
          </a:p>
        </p:txBody>
      </p:sp>
    </p:spTree>
    <p:extLst>
      <p:ext uri="{BB962C8B-B14F-4D97-AF65-F5344CB8AC3E}">
        <p14:creationId xmlns:p14="http://schemas.microsoft.com/office/powerpoint/2010/main" val="9155805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Title 3"/>
          <p:cNvSpPr>
            <a:spLocks noGrp="1"/>
          </p:cNvSpPr>
          <p:nvPr>
            <p:ph type="title"/>
          </p:nvPr>
        </p:nvSpPr>
        <p:spPr>
          <a:xfrm>
            <a:off x="2286000" y="949124"/>
            <a:ext cx="3455043" cy="4618299"/>
          </a:xfrm>
        </p:spPr>
        <p:txBody>
          <a:bodyPr/>
          <a:lstStyle>
            <a:lvl1pPr algn="r">
              <a:defRPr>
                <a:solidFill>
                  <a:srgbClr val="E31B2F"/>
                </a:solidFill>
              </a:defRPr>
            </a:lvl1pPr>
          </a:lstStyle>
          <a:p>
            <a:r>
              <a:rPr lang="en-US" dirty="0"/>
              <a:t>Click to edit Master title style</a:t>
            </a:r>
          </a:p>
        </p:txBody>
      </p:sp>
      <p:sp>
        <p:nvSpPr>
          <p:cNvPr id="6" name="Text Placeholder 5"/>
          <p:cNvSpPr>
            <a:spLocks noGrp="1"/>
          </p:cNvSpPr>
          <p:nvPr>
            <p:ph type="body" sz="quarter" idx="10"/>
          </p:nvPr>
        </p:nvSpPr>
        <p:spPr>
          <a:xfrm>
            <a:off x="6227180" y="949125"/>
            <a:ext cx="5335928" cy="4618298"/>
          </a:xfrm>
        </p:spPr>
        <p:txBody>
          <a:bodyPr anchor="ctr" anchorCtr="0">
            <a:normAutofit/>
          </a:bodyPr>
          <a:lstStyle>
            <a:lvl1pPr marL="0" indent="0">
              <a:lnSpc>
                <a:spcPct val="150000"/>
              </a:lnSpc>
              <a:spcBef>
                <a:spcPts val="0"/>
              </a:spcBef>
              <a:spcAft>
                <a:spcPts val="0"/>
              </a:spcAft>
              <a:buNone/>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p:txBody>
      </p:sp>
      <p:cxnSp>
        <p:nvCxnSpPr>
          <p:cNvPr id="10" name="Straight Connector 9"/>
          <p:cNvCxnSpPr/>
          <p:nvPr userDrawn="1"/>
        </p:nvCxnSpPr>
        <p:spPr>
          <a:xfrm>
            <a:off x="5984111" y="949124"/>
            <a:ext cx="0" cy="4618299"/>
          </a:xfrm>
          <a:prstGeom prst="line">
            <a:avLst/>
          </a:prstGeom>
          <a:ln w="28575">
            <a:solidFill>
              <a:srgbClr val="E31B2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3017607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Title 3"/>
          <p:cNvSpPr>
            <a:spLocks noGrp="1"/>
          </p:cNvSpPr>
          <p:nvPr>
            <p:ph type="title"/>
          </p:nvPr>
        </p:nvSpPr>
        <p:spPr>
          <a:xfrm>
            <a:off x="2286000" y="972272"/>
            <a:ext cx="3455043" cy="4849793"/>
          </a:xfrm>
        </p:spPr>
        <p:txBody>
          <a:bodyPr/>
          <a:lstStyle>
            <a:lvl1pPr algn="r">
              <a:defRPr>
                <a:solidFill>
                  <a:srgbClr val="E31B2F"/>
                </a:solidFill>
              </a:defRPr>
            </a:lvl1pPr>
          </a:lstStyle>
          <a:p>
            <a:r>
              <a:rPr lang="en-US" dirty="0"/>
              <a:t>Click to edit Master title style</a:t>
            </a:r>
          </a:p>
        </p:txBody>
      </p:sp>
      <p:cxnSp>
        <p:nvCxnSpPr>
          <p:cNvPr id="10" name="Straight Connector 9"/>
          <p:cNvCxnSpPr/>
          <p:nvPr userDrawn="1"/>
        </p:nvCxnSpPr>
        <p:spPr>
          <a:xfrm>
            <a:off x="5984111" y="972273"/>
            <a:ext cx="0" cy="4849793"/>
          </a:xfrm>
          <a:prstGeom prst="line">
            <a:avLst/>
          </a:prstGeom>
          <a:ln w="28575">
            <a:solidFill>
              <a:srgbClr val="E31B2F"/>
            </a:solidFill>
          </a:ln>
        </p:spPr>
        <p:style>
          <a:lnRef idx="1">
            <a:schemeClr val="accent1"/>
          </a:lnRef>
          <a:fillRef idx="0">
            <a:schemeClr val="accent1"/>
          </a:fillRef>
          <a:effectRef idx="0">
            <a:schemeClr val="accent1"/>
          </a:effectRef>
          <a:fontRef idx="minor">
            <a:schemeClr val="tx1"/>
          </a:fontRef>
        </p:style>
      </p:cxnSp>
      <p:sp>
        <p:nvSpPr>
          <p:cNvPr id="3" name="Chart Placeholder 2"/>
          <p:cNvSpPr>
            <a:spLocks noGrp="1"/>
          </p:cNvSpPr>
          <p:nvPr>
            <p:ph type="chart" sz="quarter" idx="11"/>
          </p:nvPr>
        </p:nvSpPr>
        <p:spPr>
          <a:xfrm>
            <a:off x="6227180" y="972272"/>
            <a:ext cx="5336170" cy="4849793"/>
          </a:xfrm>
        </p:spPr>
        <p:txBody>
          <a:bodyPr/>
          <a:lstStyle/>
          <a:p>
            <a:endParaRPr lang="en-US"/>
          </a:p>
        </p:txBody>
      </p:sp>
    </p:spTree>
    <p:extLst>
      <p:ext uri="{BB962C8B-B14F-4D97-AF65-F5344CB8AC3E}">
        <p14:creationId xmlns:p14="http://schemas.microsoft.com/office/powerpoint/2010/main" val="258103191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1059738" y="2222338"/>
            <a:ext cx="4866500" cy="3261364"/>
          </a:xfrm>
          <a:solidFill>
            <a:schemeClr val="tx1"/>
          </a:solidFill>
        </p:spPr>
        <p:txBody>
          <a:bodyPr lIns="274320" tIns="182880" rIns="274320" bIns="182880" anchor="ctr"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7" name="Picture Placeholder 6"/>
          <p:cNvSpPr>
            <a:spLocks noGrp="1"/>
          </p:cNvSpPr>
          <p:nvPr>
            <p:ph type="pic" sz="quarter" idx="11"/>
          </p:nvPr>
        </p:nvSpPr>
        <p:spPr>
          <a:xfrm>
            <a:off x="5926239" y="2222336"/>
            <a:ext cx="6265762" cy="3261365"/>
          </a:xfrm>
          <a:solidFill>
            <a:schemeClr val="bg1">
              <a:lumMod val="95000"/>
            </a:schemeClr>
          </a:solidFill>
        </p:spPr>
        <p:txBody>
          <a:bodyPr/>
          <a:lstStyle/>
          <a:p>
            <a:endParaRPr lang="en-US" dirty="0"/>
          </a:p>
        </p:txBody>
      </p:sp>
    </p:spTree>
    <p:extLst>
      <p:ext uri="{BB962C8B-B14F-4D97-AF65-F5344CB8AC3E}">
        <p14:creationId xmlns:p14="http://schemas.microsoft.com/office/powerpoint/2010/main" val="41230362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772568" y="1938503"/>
            <a:ext cx="1635888"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5"/>
          <p:cNvSpPr>
            <a:spLocks noGrp="1"/>
          </p:cNvSpPr>
          <p:nvPr>
            <p:ph type="title" hasCustomPrompt="1"/>
          </p:nvPr>
        </p:nvSpPr>
        <p:spPr>
          <a:xfrm>
            <a:off x="772568" y="2311619"/>
            <a:ext cx="6740323" cy="2555278"/>
          </a:xfrm>
        </p:spPr>
        <p:txBody>
          <a:bodyPr wrap="none" lIns="0" tIns="0" rIns="0" bIns="0" anchor="t" anchorCtr="0">
            <a:noAutofit/>
          </a:bodyPr>
          <a:lstStyle>
            <a:lvl1pPr>
              <a:defRPr sz="4400" b="0">
                <a:solidFill>
                  <a:schemeClr val="bg1"/>
                </a:solidFill>
              </a:defRPr>
            </a:lvl1pPr>
          </a:lstStyle>
          <a:p>
            <a:r>
              <a:rPr lang="en-US" dirty="0"/>
              <a:t>Main title goes here</a:t>
            </a:r>
            <a:br>
              <a:rPr lang="en-US" dirty="0"/>
            </a:br>
            <a:r>
              <a:rPr lang="en-US" dirty="0"/>
              <a:t>Text goes here</a:t>
            </a:r>
          </a:p>
        </p:txBody>
      </p:sp>
    </p:spTree>
    <p:extLst>
      <p:ext uri="{BB962C8B-B14F-4D97-AF65-F5344CB8AC3E}">
        <p14:creationId xmlns:p14="http://schemas.microsoft.com/office/powerpoint/2010/main" val="49616063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3577" y="-3346"/>
            <a:ext cx="12199153" cy="6864691"/>
          </a:xfrm>
          <a:prstGeom prst="rect">
            <a:avLst/>
          </a:prstGeom>
        </p:spPr>
      </p:pic>
      <p:sp>
        <p:nvSpPr>
          <p:cNvPr id="7" name="Picture Placeholder 6"/>
          <p:cNvSpPr>
            <a:spLocks noGrp="1"/>
          </p:cNvSpPr>
          <p:nvPr>
            <p:ph type="pic" sz="quarter" idx="11"/>
          </p:nvPr>
        </p:nvSpPr>
        <p:spPr>
          <a:xfrm>
            <a:off x="6088284" y="0"/>
            <a:ext cx="6103717" cy="6861345"/>
          </a:xfrm>
          <a:solidFill>
            <a:schemeClr val="bg1">
              <a:lumMod val="95000"/>
            </a:schemeClr>
          </a:solidFill>
        </p:spPr>
        <p:txBody>
          <a:bodyPr/>
          <a:lstStyle/>
          <a:p>
            <a:endParaRPr lang="en-US" dirty="0"/>
          </a:p>
        </p:txBody>
      </p:sp>
      <p:sp>
        <p:nvSpPr>
          <p:cNvPr id="6" name="Text Placeholder 5"/>
          <p:cNvSpPr>
            <a:spLocks noGrp="1"/>
          </p:cNvSpPr>
          <p:nvPr>
            <p:ph type="body" sz="quarter" idx="10"/>
          </p:nvPr>
        </p:nvSpPr>
        <p:spPr>
          <a:xfrm>
            <a:off x="1354238" y="2222338"/>
            <a:ext cx="4386806" cy="3261364"/>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pic>
        <p:nvPicPr>
          <p:cNvPr id="3" name="Picture 2"/>
          <p:cNvPicPr>
            <a:picLocks noChangeAspect="1"/>
          </p:cNvPicPr>
          <p:nvPr userDrawn="1"/>
        </p:nvPicPr>
        <p:blipFill>
          <a:blip r:embed="rId3"/>
          <a:stretch>
            <a:fillRect/>
          </a:stretch>
        </p:blipFill>
        <p:spPr>
          <a:xfrm>
            <a:off x="10070408" y="6001734"/>
            <a:ext cx="2121592" cy="859611"/>
          </a:xfrm>
          <a:prstGeom prst="rect">
            <a:avLst/>
          </a:prstGeom>
        </p:spPr>
      </p:pic>
      <p:sp>
        <p:nvSpPr>
          <p:cNvPr id="4" name="Title 3"/>
          <p:cNvSpPr>
            <a:spLocks noGrp="1"/>
          </p:cNvSpPr>
          <p:nvPr>
            <p:ph type="title"/>
          </p:nvPr>
        </p:nvSpPr>
        <p:spPr>
          <a:xfrm>
            <a:off x="1354238" y="960699"/>
            <a:ext cx="4386806" cy="1096700"/>
          </a:xfrm>
        </p:spPr>
        <p:txBody>
          <a:bodyPr>
            <a:normAutofit/>
          </a:bodyPr>
          <a:lstStyle>
            <a:lvl1pPr>
              <a:defRPr sz="2800"/>
            </a:lvl1pPr>
          </a:lstStyle>
          <a:p>
            <a:r>
              <a:rPr lang="en-US" dirty="0"/>
              <a:t>Click to edit Master title style</a:t>
            </a:r>
          </a:p>
        </p:txBody>
      </p:sp>
    </p:spTree>
    <p:extLst>
      <p:ext uri="{BB962C8B-B14F-4D97-AF65-F5344CB8AC3E}">
        <p14:creationId xmlns:p14="http://schemas.microsoft.com/office/powerpoint/2010/main" val="177823229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8" name="Rectangle 7"/>
          <p:cNvSpPr/>
          <p:nvPr userDrawn="1"/>
        </p:nvSpPr>
        <p:spPr>
          <a:xfrm>
            <a:off x="0" y="0"/>
            <a:ext cx="6088284"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p:cNvSpPr>
            <a:spLocks noGrp="1"/>
          </p:cNvSpPr>
          <p:nvPr>
            <p:ph type="pic" sz="quarter" idx="11"/>
          </p:nvPr>
        </p:nvSpPr>
        <p:spPr>
          <a:xfrm>
            <a:off x="6088284" y="0"/>
            <a:ext cx="6103717" cy="6861345"/>
          </a:xfrm>
          <a:solidFill>
            <a:schemeClr val="bg1">
              <a:lumMod val="95000"/>
            </a:schemeClr>
          </a:solidFill>
        </p:spPr>
        <p:txBody>
          <a:bodyPr/>
          <a:lstStyle/>
          <a:p>
            <a:endParaRPr lang="en-US" dirty="0"/>
          </a:p>
        </p:txBody>
      </p:sp>
      <p:sp>
        <p:nvSpPr>
          <p:cNvPr id="6" name="Text Placeholder 5"/>
          <p:cNvSpPr>
            <a:spLocks noGrp="1"/>
          </p:cNvSpPr>
          <p:nvPr>
            <p:ph type="body" sz="quarter" idx="10"/>
          </p:nvPr>
        </p:nvSpPr>
        <p:spPr>
          <a:xfrm>
            <a:off x="1354238" y="2222338"/>
            <a:ext cx="4386806" cy="3261364"/>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4" name="Title 3"/>
          <p:cNvSpPr>
            <a:spLocks noGrp="1"/>
          </p:cNvSpPr>
          <p:nvPr>
            <p:ph type="title"/>
          </p:nvPr>
        </p:nvSpPr>
        <p:spPr>
          <a:xfrm>
            <a:off x="1354238" y="960699"/>
            <a:ext cx="4386806" cy="1096700"/>
          </a:xfrm>
        </p:spPr>
        <p:txBody>
          <a:bodyPr>
            <a:normAutofit/>
          </a:bodyPr>
          <a:lstStyle>
            <a:lvl1pPr>
              <a:defRPr sz="2800">
                <a:solidFill>
                  <a:srgbClr val="E31B2F"/>
                </a:solidFill>
              </a:defRPr>
            </a:lvl1pPr>
          </a:lstStyle>
          <a:p>
            <a:r>
              <a:rPr lang="en-US" dirty="0"/>
              <a:t>Click to edit Master title style</a:t>
            </a:r>
          </a:p>
        </p:txBody>
      </p:sp>
      <p:pic>
        <p:nvPicPr>
          <p:cNvPr id="5" name="Picture 4"/>
          <p:cNvPicPr>
            <a:picLocks noChangeAspect="1"/>
          </p:cNvPicPr>
          <p:nvPr userDrawn="1"/>
        </p:nvPicPr>
        <p:blipFill>
          <a:blip r:embed="rId2"/>
          <a:stretch>
            <a:fillRect/>
          </a:stretch>
        </p:blipFill>
        <p:spPr>
          <a:xfrm>
            <a:off x="10078293" y="6010583"/>
            <a:ext cx="2115495" cy="847417"/>
          </a:xfrm>
          <a:prstGeom prst="rect">
            <a:avLst/>
          </a:prstGeom>
        </p:spPr>
      </p:pic>
    </p:spTree>
    <p:extLst>
      <p:ext uri="{BB962C8B-B14F-4D97-AF65-F5344CB8AC3E}">
        <p14:creationId xmlns:p14="http://schemas.microsoft.com/office/powerpoint/2010/main" val="166180933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0_Title and Content">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274425" y="2222338"/>
            <a:ext cx="9097701" cy="3261364"/>
          </a:xfrm>
          <a:noFill/>
        </p:spPr>
        <p:txBody>
          <a:bodyPr lIns="0" tIns="0" rIns="0" bIns="0" anchor="t" anchorCtr="0">
            <a:normAutofit/>
          </a:bodyPr>
          <a:lstStyle>
            <a:lvl1pPr marL="0" indent="0">
              <a:lnSpc>
                <a:spcPct val="150000"/>
              </a:lnSpc>
              <a:spcBef>
                <a:spcPts val="0"/>
              </a:spcBef>
              <a:spcAft>
                <a:spcPts val="0"/>
              </a:spcAft>
              <a:buNone/>
              <a:defRPr sz="24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4" name="Title 3"/>
          <p:cNvSpPr>
            <a:spLocks noGrp="1"/>
          </p:cNvSpPr>
          <p:nvPr>
            <p:ph type="title"/>
          </p:nvPr>
        </p:nvSpPr>
        <p:spPr>
          <a:xfrm>
            <a:off x="2274426" y="1435261"/>
            <a:ext cx="9159620" cy="622138"/>
          </a:xfrm>
        </p:spPr>
        <p:txBody>
          <a:bodyPr anchor="t" anchorCtr="0">
            <a:normAutofit/>
          </a:bodyPr>
          <a:lstStyle>
            <a:lvl1pPr>
              <a:defRPr sz="3600"/>
            </a:lvl1pPr>
          </a:lstStyle>
          <a:p>
            <a:r>
              <a:rPr lang="en-US" dirty="0"/>
              <a:t>Click to edit Master title style</a:t>
            </a:r>
          </a:p>
        </p:txBody>
      </p:sp>
      <p:cxnSp>
        <p:nvCxnSpPr>
          <p:cNvPr id="9" name="Straight Connector 8"/>
          <p:cNvCxnSpPr/>
          <p:nvPr userDrawn="1"/>
        </p:nvCxnSpPr>
        <p:spPr>
          <a:xfrm>
            <a:off x="2286000" y="1070837"/>
            <a:ext cx="82180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47401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12" name="Picture Placeholder 11"/>
          <p:cNvSpPr>
            <a:spLocks noGrp="1"/>
          </p:cNvSpPr>
          <p:nvPr>
            <p:ph type="pic" sz="quarter" idx="11"/>
          </p:nvPr>
        </p:nvSpPr>
        <p:spPr>
          <a:xfrm>
            <a:off x="0" y="-3346"/>
            <a:ext cx="12192000" cy="6861346"/>
          </a:xfrm>
          <a:solidFill>
            <a:schemeClr val="bg1"/>
          </a:solidFill>
        </p:spPr>
        <p:txBody>
          <a:bodyPr/>
          <a:lstStyle/>
          <a:p>
            <a:endParaRPr lang="en-US"/>
          </a:p>
        </p:txBody>
      </p:sp>
      <p:sp>
        <p:nvSpPr>
          <p:cNvPr id="6" name="Text Placeholder 5"/>
          <p:cNvSpPr>
            <a:spLocks noGrp="1"/>
          </p:cNvSpPr>
          <p:nvPr>
            <p:ph type="body" sz="quarter" idx="10"/>
          </p:nvPr>
        </p:nvSpPr>
        <p:spPr>
          <a:xfrm>
            <a:off x="1105382" y="1443937"/>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tx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endParaRPr lang="en-US" dirty="0"/>
          </a:p>
        </p:txBody>
      </p:sp>
      <p:sp>
        <p:nvSpPr>
          <p:cNvPr id="4" name="Title 3"/>
          <p:cNvSpPr>
            <a:spLocks noGrp="1"/>
          </p:cNvSpPr>
          <p:nvPr>
            <p:ph type="title"/>
          </p:nvPr>
        </p:nvSpPr>
        <p:spPr>
          <a:xfrm>
            <a:off x="1105383" y="902822"/>
            <a:ext cx="9097700" cy="622138"/>
          </a:xfrm>
        </p:spPr>
        <p:txBody>
          <a:bodyPr anchor="t" anchorCtr="0">
            <a:normAutofit/>
          </a:bodyPr>
          <a:lstStyle>
            <a:lvl1pPr>
              <a:defRPr sz="3600">
                <a:solidFill>
                  <a:srgbClr val="E31B2F"/>
                </a:solidFill>
              </a:defRPr>
            </a:lvl1pPr>
          </a:lstStyle>
          <a:p>
            <a:r>
              <a:rPr lang="en-US" dirty="0"/>
              <a:t>Click to edit Master title style</a:t>
            </a:r>
          </a:p>
        </p:txBody>
      </p:sp>
      <p:cxnSp>
        <p:nvCxnSpPr>
          <p:cNvPr id="9" name="Straight Connector 8"/>
          <p:cNvCxnSpPr/>
          <p:nvPr userDrawn="1"/>
        </p:nvCxnSpPr>
        <p:spPr>
          <a:xfrm>
            <a:off x="1116957" y="51524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pic>
        <p:nvPicPr>
          <p:cNvPr id="10" name="Picture 9"/>
          <p:cNvPicPr>
            <a:picLocks noChangeAspect="1"/>
          </p:cNvPicPr>
          <p:nvPr userDrawn="1"/>
        </p:nvPicPr>
        <p:blipFill>
          <a:blip r:embed="rId2"/>
          <a:stretch>
            <a:fillRect/>
          </a:stretch>
        </p:blipFill>
        <p:spPr>
          <a:xfrm>
            <a:off x="10078293" y="6010583"/>
            <a:ext cx="2115495" cy="847417"/>
          </a:xfrm>
          <a:prstGeom prst="rect">
            <a:avLst/>
          </a:prstGeom>
        </p:spPr>
      </p:pic>
    </p:spTree>
    <p:extLst>
      <p:ext uri="{BB962C8B-B14F-4D97-AF65-F5344CB8AC3E}">
        <p14:creationId xmlns:p14="http://schemas.microsoft.com/office/powerpoint/2010/main" val="85659816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8" name="Rectangle 7"/>
          <p:cNvSpPr/>
          <p:nvPr userDrawn="1"/>
        </p:nvSpPr>
        <p:spPr>
          <a:xfrm>
            <a:off x="0" y="0"/>
            <a:ext cx="12192000" cy="2639028"/>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p:cNvSpPr>
            <a:spLocks noGrp="1"/>
          </p:cNvSpPr>
          <p:nvPr>
            <p:ph type="pic" sz="quarter" idx="11"/>
          </p:nvPr>
        </p:nvSpPr>
        <p:spPr>
          <a:xfrm>
            <a:off x="0" y="2639028"/>
            <a:ext cx="12192000" cy="4218972"/>
          </a:xfrm>
          <a:solidFill>
            <a:schemeClr val="bg1"/>
          </a:solidFill>
        </p:spPr>
        <p:txBody>
          <a:bodyPr/>
          <a:lstStyle/>
          <a:p>
            <a:endParaRPr lang="en-US"/>
          </a:p>
        </p:txBody>
      </p:sp>
      <p:sp>
        <p:nvSpPr>
          <p:cNvPr id="6" name="Text Placeholder 5"/>
          <p:cNvSpPr>
            <a:spLocks noGrp="1"/>
          </p:cNvSpPr>
          <p:nvPr>
            <p:ph type="body" sz="quarter" idx="10"/>
          </p:nvPr>
        </p:nvSpPr>
        <p:spPr>
          <a:xfrm>
            <a:off x="1105382" y="1443937"/>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endParaRPr lang="en-US" dirty="0"/>
          </a:p>
        </p:txBody>
      </p:sp>
      <p:sp>
        <p:nvSpPr>
          <p:cNvPr id="4" name="Title 3"/>
          <p:cNvSpPr>
            <a:spLocks noGrp="1"/>
          </p:cNvSpPr>
          <p:nvPr>
            <p:ph type="title"/>
          </p:nvPr>
        </p:nvSpPr>
        <p:spPr>
          <a:xfrm>
            <a:off x="1105383" y="902822"/>
            <a:ext cx="9097700" cy="622138"/>
          </a:xfrm>
        </p:spPr>
        <p:txBody>
          <a:bodyPr anchor="t" anchorCtr="0">
            <a:normAutofit/>
          </a:bodyPr>
          <a:lstStyle>
            <a:lvl1pPr>
              <a:defRPr sz="3600">
                <a:solidFill>
                  <a:schemeClr val="bg1"/>
                </a:solidFill>
              </a:defRPr>
            </a:lvl1pPr>
          </a:lstStyle>
          <a:p>
            <a:r>
              <a:rPr lang="en-US" dirty="0"/>
              <a:t>Click to edit Master title style</a:t>
            </a:r>
          </a:p>
        </p:txBody>
      </p:sp>
      <p:cxnSp>
        <p:nvCxnSpPr>
          <p:cNvPr id="9" name="Straight Connector 8"/>
          <p:cNvCxnSpPr/>
          <p:nvPr userDrawn="1"/>
        </p:nvCxnSpPr>
        <p:spPr>
          <a:xfrm>
            <a:off x="1116957" y="51524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pic>
        <p:nvPicPr>
          <p:cNvPr id="10" name="Picture 9"/>
          <p:cNvPicPr>
            <a:picLocks noChangeAspect="1"/>
          </p:cNvPicPr>
          <p:nvPr userDrawn="1"/>
        </p:nvPicPr>
        <p:blipFill>
          <a:blip r:embed="rId2"/>
          <a:stretch>
            <a:fillRect/>
          </a:stretch>
        </p:blipFill>
        <p:spPr>
          <a:xfrm>
            <a:off x="10078293" y="6010583"/>
            <a:ext cx="2115495" cy="847417"/>
          </a:xfrm>
          <a:prstGeom prst="rect">
            <a:avLst/>
          </a:prstGeom>
        </p:spPr>
      </p:pic>
    </p:spTree>
    <p:extLst>
      <p:ext uri="{BB962C8B-B14F-4D97-AF65-F5344CB8AC3E}">
        <p14:creationId xmlns:p14="http://schemas.microsoft.com/office/powerpoint/2010/main" val="246371489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p:cNvSpPr>
            <a:spLocks noGrp="1"/>
          </p:cNvSpPr>
          <p:nvPr>
            <p:ph type="pic" sz="quarter" idx="11"/>
          </p:nvPr>
        </p:nvSpPr>
        <p:spPr>
          <a:xfrm>
            <a:off x="1105382" y="2979335"/>
            <a:ext cx="5619509" cy="2925602"/>
          </a:xfrm>
          <a:noFill/>
        </p:spPr>
        <p:txBody>
          <a:bodyPr/>
          <a:lstStyle/>
          <a:p>
            <a:endParaRPr lang="en-US"/>
          </a:p>
        </p:txBody>
      </p:sp>
      <p:sp>
        <p:nvSpPr>
          <p:cNvPr id="6" name="Text Placeholder 5"/>
          <p:cNvSpPr>
            <a:spLocks noGrp="1"/>
          </p:cNvSpPr>
          <p:nvPr>
            <p:ph type="body" sz="quarter" idx="10"/>
          </p:nvPr>
        </p:nvSpPr>
        <p:spPr>
          <a:xfrm>
            <a:off x="1105382" y="1559687"/>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tx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endParaRPr lang="en-US" dirty="0"/>
          </a:p>
        </p:txBody>
      </p:sp>
      <p:sp>
        <p:nvSpPr>
          <p:cNvPr id="4" name="Title 3"/>
          <p:cNvSpPr>
            <a:spLocks noGrp="1"/>
          </p:cNvSpPr>
          <p:nvPr>
            <p:ph type="title"/>
          </p:nvPr>
        </p:nvSpPr>
        <p:spPr>
          <a:xfrm>
            <a:off x="1105383" y="1018572"/>
            <a:ext cx="9097700" cy="622138"/>
          </a:xfrm>
        </p:spPr>
        <p:txBody>
          <a:bodyPr anchor="t" anchorCtr="0">
            <a:normAutofit/>
          </a:bodyPr>
          <a:lstStyle>
            <a:lvl1pPr>
              <a:defRPr sz="3600">
                <a:solidFill>
                  <a:srgbClr val="E31B2F"/>
                </a:solidFill>
              </a:defRPr>
            </a:lvl1pPr>
          </a:lstStyle>
          <a:p>
            <a:r>
              <a:rPr lang="en-US" dirty="0"/>
              <a:t>Click to edit Master title style</a:t>
            </a:r>
          </a:p>
        </p:txBody>
      </p:sp>
      <p:cxnSp>
        <p:nvCxnSpPr>
          <p:cNvPr id="9" name="Straight Connector 8"/>
          <p:cNvCxnSpPr/>
          <p:nvPr userDrawn="1"/>
        </p:nvCxnSpPr>
        <p:spPr>
          <a:xfrm>
            <a:off x="1116957" y="63099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sp>
        <p:nvSpPr>
          <p:cNvPr id="21" name="Picture Placeholder 20"/>
          <p:cNvSpPr>
            <a:spLocks noGrp="1"/>
          </p:cNvSpPr>
          <p:nvPr>
            <p:ph type="pic" sz="quarter" idx="12"/>
          </p:nvPr>
        </p:nvSpPr>
        <p:spPr>
          <a:xfrm>
            <a:off x="7013575" y="2979738"/>
            <a:ext cx="1585913" cy="2368550"/>
          </a:xfrm>
          <a:noFill/>
        </p:spPr>
        <p:txBody>
          <a:bodyPr/>
          <a:lstStyle/>
          <a:p>
            <a:endParaRPr lang="en-US" dirty="0"/>
          </a:p>
        </p:txBody>
      </p:sp>
    </p:spTree>
    <p:extLst>
      <p:ext uri="{BB962C8B-B14F-4D97-AF65-F5344CB8AC3E}">
        <p14:creationId xmlns:p14="http://schemas.microsoft.com/office/powerpoint/2010/main" val="287512802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1105383" y="1018572"/>
            <a:ext cx="9097700" cy="622138"/>
          </a:xfrm>
        </p:spPr>
        <p:txBody>
          <a:bodyPr anchor="t" anchorCtr="0">
            <a:normAutofit/>
          </a:bodyPr>
          <a:lstStyle>
            <a:lvl1pPr>
              <a:defRPr sz="3600">
                <a:solidFill>
                  <a:srgbClr val="E31B2F"/>
                </a:solidFill>
              </a:defRPr>
            </a:lvl1pPr>
          </a:lstStyle>
          <a:p>
            <a:r>
              <a:rPr lang="en-US" dirty="0"/>
              <a:t>Click to edit Master title style</a:t>
            </a:r>
          </a:p>
        </p:txBody>
      </p:sp>
      <p:cxnSp>
        <p:nvCxnSpPr>
          <p:cNvPr id="9" name="Straight Connector 8"/>
          <p:cNvCxnSpPr/>
          <p:nvPr userDrawn="1"/>
        </p:nvCxnSpPr>
        <p:spPr>
          <a:xfrm>
            <a:off x="1116957" y="63099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sp>
        <p:nvSpPr>
          <p:cNvPr id="10" name="Text Placeholder 5"/>
          <p:cNvSpPr>
            <a:spLocks noGrp="1"/>
          </p:cNvSpPr>
          <p:nvPr>
            <p:ph type="body" sz="quarter" idx="11"/>
          </p:nvPr>
        </p:nvSpPr>
        <p:spPr>
          <a:xfrm>
            <a:off x="1116956" y="2194965"/>
            <a:ext cx="4809281" cy="3261364"/>
          </a:xfrm>
          <a:solidFill>
            <a:schemeClr val="tx1"/>
          </a:solidFill>
        </p:spPr>
        <p:txBody>
          <a:bodyPr lIns="274320" tIns="182880" rIns="274320" bIns="182880" anchor="ctr"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11" name="Picture Placeholder 6"/>
          <p:cNvSpPr>
            <a:spLocks noGrp="1"/>
          </p:cNvSpPr>
          <p:nvPr>
            <p:ph type="pic" sz="quarter" idx="12"/>
          </p:nvPr>
        </p:nvSpPr>
        <p:spPr>
          <a:xfrm>
            <a:off x="5926239" y="2194963"/>
            <a:ext cx="6265762" cy="3261365"/>
          </a:xfrm>
          <a:solidFill>
            <a:schemeClr val="bg1">
              <a:lumMod val="95000"/>
            </a:schemeClr>
          </a:solidFill>
        </p:spPr>
        <p:txBody>
          <a:bodyPr/>
          <a:lstStyle/>
          <a:p>
            <a:endParaRPr lang="en-US" dirty="0"/>
          </a:p>
        </p:txBody>
      </p:sp>
    </p:spTree>
    <p:extLst>
      <p:ext uri="{BB962C8B-B14F-4D97-AF65-F5344CB8AC3E}">
        <p14:creationId xmlns:p14="http://schemas.microsoft.com/office/powerpoint/2010/main" val="40874991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p:cNvSpPr>
            <a:spLocks noGrp="1"/>
          </p:cNvSpPr>
          <p:nvPr>
            <p:ph type="pic" sz="quarter" idx="11"/>
          </p:nvPr>
        </p:nvSpPr>
        <p:spPr>
          <a:xfrm>
            <a:off x="1105382" y="2731625"/>
            <a:ext cx="5619509" cy="2935419"/>
          </a:xfrm>
          <a:noFill/>
        </p:spPr>
        <p:txBody>
          <a:bodyPr/>
          <a:lstStyle/>
          <a:p>
            <a:endParaRPr lang="en-US" dirty="0"/>
          </a:p>
        </p:txBody>
      </p:sp>
      <p:sp>
        <p:nvSpPr>
          <p:cNvPr id="6" name="Text Placeholder 5"/>
          <p:cNvSpPr>
            <a:spLocks noGrp="1"/>
          </p:cNvSpPr>
          <p:nvPr>
            <p:ph type="body" sz="quarter" idx="10"/>
          </p:nvPr>
        </p:nvSpPr>
        <p:spPr>
          <a:xfrm>
            <a:off x="1105382" y="1463453"/>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endParaRPr lang="en-US" dirty="0"/>
          </a:p>
        </p:txBody>
      </p:sp>
      <p:sp>
        <p:nvSpPr>
          <p:cNvPr id="4" name="Title 3"/>
          <p:cNvSpPr>
            <a:spLocks noGrp="1"/>
          </p:cNvSpPr>
          <p:nvPr>
            <p:ph type="title"/>
          </p:nvPr>
        </p:nvSpPr>
        <p:spPr>
          <a:xfrm>
            <a:off x="1105383" y="594010"/>
            <a:ext cx="9097700" cy="622138"/>
          </a:xfrm>
        </p:spPr>
        <p:txBody>
          <a:bodyPr anchor="t" anchorCtr="0">
            <a:normAutofit/>
          </a:bodyPr>
          <a:lstStyle>
            <a:lvl1pPr>
              <a:defRPr sz="3600">
                <a:solidFill>
                  <a:schemeClr val="bg1"/>
                </a:solidFill>
              </a:defRPr>
            </a:lvl1pPr>
          </a:lstStyle>
          <a:p>
            <a:r>
              <a:rPr lang="en-US" dirty="0"/>
              <a:t>Click to edit Master title style</a:t>
            </a:r>
          </a:p>
        </p:txBody>
      </p:sp>
      <p:cxnSp>
        <p:nvCxnSpPr>
          <p:cNvPr id="9" name="Straight Connector 8"/>
          <p:cNvCxnSpPr/>
          <p:nvPr userDrawn="1"/>
        </p:nvCxnSpPr>
        <p:spPr>
          <a:xfrm>
            <a:off x="1116957" y="2448223"/>
            <a:ext cx="9086126"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sp>
        <p:nvSpPr>
          <p:cNvPr id="21" name="Picture Placeholder 20"/>
          <p:cNvSpPr>
            <a:spLocks noGrp="1"/>
          </p:cNvSpPr>
          <p:nvPr>
            <p:ph type="pic" sz="quarter" idx="12"/>
          </p:nvPr>
        </p:nvSpPr>
        <p:spPr>
          <a:xfrm>
            <a:off x="7013575" y="2731626"/>
            <a:ext cx="1585913" cy="2361236"/>
          </a:xfrm>
          <a:noFill/>
        </p:spPr>
        <p:txBody>
          <a:bodyPr/>
          <a:lstStyle/>
          <a:p>
            <a:endParaRPr lang="en-US" dirty="0"/>
          </a:p>
        </p:txBody>
      </p:sp>
    </p:spTree>
    <p:extLst>
      <p:ext uri="{BB962C8B-B14F-4D97-AF65-F5344CB8AC3E}">
        <p14:creationId xmlns:p14="http://schemas.microsoft.com/office/powerpoint/2010/main" val="169614908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p:cNvSpPr>
            <a:spLocks noGrp="1"/>
          </p:cNvSpPr>
          <p:nvPr>
            <p:ph type="body" sz="quarter" idx="10"/>
          </p:nvPr>
        </p:nvSpPr>
        <p:spPr>
          <a:xfrm>
            <a:off x="1105382" y="1556053"/>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tx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endParaRPr lang="en-US" dirty="0"/>
          </a:p>
        </p:txBody>
      </p:sp>
      <p:sp>
        <p:nvSpPr>
          <p:cNvPr id="4" name="Title 3"/>
          <p:cNvSpPr>
            <a:spLocks noGrp="1"/>
          </p:cNvSpPr>
          <p:nvPr>
            <p:ph type="title"/>
          </p:nvPr>
        </p:nvSpPr>
        <p:spPr>
          <a:xfrm>
            <a:off x="1105383" y="987551"/>
            <a:ext cx="9097700" cy="622138"/>
          </a:xfrm>
        </p:spPr>
        <p:txBody>
          <a:bodyPr anchor="t" anchorCtr="0">
            <a:normAutofit/>
          </a:bodyPr>
          <a:lstStyle>
            <a:lvl1pPr>
              <a:defRPr sz="3600">
                <a:solidFill>
                  <a:srgbClr val="E31B2F"/>
                </a:solidFill>
              </a:defRPr>
            </a:lvl1pPr>
          </a:lstStyle>
          <a:p>
            <a:r>
              <a:rPr lang="en-US" dirty="0"/>
              <a:t>Click to edit Master title style</a:t>
            </a:r>
          </a:p>
        </p:txBody>
      </p:sp>
      <p:pic>
        <p:nvPicPr>
          <p:cNvPr id="13" name="Picture 12"/>
          <p:cNvPicPr>
            <a:picLocks noChangeAspect="1"/>
          </p:cNvPicPr>
          <p:nvPr userDrawn="1"/>
        </p:nvPicPr>
        <p:blipFill>
          <a:blip r:embed="rId2"/>
          <a:stretch>
            <a:fillRect/>
          </a:stretch>
        </p:blipFill>
        <p:spPr>
          <a:xfrm>
            <a:off x="10076505" y="6010583"/>
            <a:ext cx="2115495" cy="847417"/>
          </a:xfrm>
          <a:prstGeom prst="rect">
            <a:avLst/>
          </a:prstGeom>
        </p:spPr>
      </p:pic>
      <p:cxnSp>
        <p:nvCxnSpPr>
          <p:cNvPr id="10" name="Straight Connector 9"/>
          <p:cNvCxnSpPr/>
          <p:nvPr userDrawn="1"/>
        </p:nvCxnSpPr>
        <p:spPr>
          <a:xfrm>
            <a:off x="1116957" y="63099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sp>
        <p:nvSpPr>
          <p:cNvPr id="5" name="Chart Placeholder 4"/>
          <p:cNvSpPr>
            <a:spLocks noGrp="1"/>
          </p:cNvSpPr>
          <p:nvPr>
            <p:ph type="chart" sz="quarter" idx="11"/>
          </p:nvPr>
        </p:nvSpPr>
        <p:spPr>
          <a:xfrm>
            <a:off x="1117600" y="2673350"/>
            <a:ext cx="3975100" cy="3700463"/>
          </a:xfrm>
        </p:spPr>
        <p:txBody>
          <a:bodyPr/>
          <a:lstStyle/>
          <a:p>
            <a:endParaRPr lang="en-US"/>
          </a:p>
        </p:txBody>
      </p:sp>
      <p:sp>
        <p:nvSpPr>
          <p:cNvPr id="8" name="Chart Placeholder 7"/>
          <p:cNvSpPr>
            <a:spLocks noGrp="1"/>
          </p:cNvSpPr>
          <p:nvPr>
            <p:ph type="chart" sz="quarter" idx="12"/>
          </p:nvPr>
        </p:nvSpPr>
        <p:spPr>
          <a:xfrm>
            <a:off x="6783388" y="2916238"/>
            <a:ext cx="3182937" cy="3094037"/>
          </a:xfrm>
        </p:spPr>
        <p:txBody>
          <a:bodyPr/>
          <a:lstStyle/>
          <a:p>
            <a:endParaRPr lang="en-US"/>
          </a:p>
        </p:txBody>
      </p:sp>
    </p:spTree>
    <p:extLst>
      <p:ext uri="{BB962C8B-B14F-4D97-AF65-F5344CB8AC3E}">
        <p14:creationId xmlns:p14="http://schemas.microsoft.com/office/powerpoint/2010/main" val="218492586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5158451" y="2650603"/>
            <a:ext cx="1635888"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sp>
        <p:nvSpPr>
          <p:cNvPr id="10" name="Title 15"/>
          <p:cNvSpPr>
            <a:spLocks noGrp="1"/>
          </p:cNvSpPr>
          <p:nvPr>
            <p:ph type="title" hasCustomPrompt="1"/>
          </p:nvPr>
        </p:nvSpPr>
        <p:spPr>
          <a:xfrm>
            <a:off x="5158451" y="3023719"/>
            <a:ext cx="6740323" cy="2555278"/>
          </a:xfrm>
        </p:spPr>
        <p:txBody>
          <a:bodyPr wrap="none" lIns="0" tIns="0" rIns="0" bIns="0" anchor="t" anchorCtr="0">
            <a:noAutofit/>
          </a:bodyPr>
          <a:lstStyle>
            <a:lvl1pPr>
              <a:defRPr sz="4400" b="1">
                <a:solidFill>
                  <a:schemeClr val="tx1"/>
                </a:solidFill>
              </a:defRPr>
            </a:lvl1pPr>
          </a:lstStyle>
          <a:p>
            <a:r>
              <a:rPr lang="en-US" dirty="0"/>
              <a:t>Main title goes here</a:t>
            </a:r>
            <a:br>
              <a:rPr lang="en-US" dirty="0"/>
            </a:br>
            <a:r>
              <a:rPr lang="en-US" dirty="0"/>
              <a:t>Text goes here</a:t>
            </a:r>
          </a:p>
        </p:txBody>
      </p:sp>
      <p:sp>
        <p:nvSpPr>
          <p:cNvPr id="3" name="Picture Placeholder 2"/>
          <p:cNvSpPr>
            <a:spLocks noGrp="1"/>
          </p:cNvSpPr>
          <p:nvPr>
            <p:ph type="pic" sz="quarter" idx="10"/>
          </p:nvPr>
        </p:nvSpPr>
        <p:spPr>
          <a:xfrm>
            <a:off x="7685591" y="5753100"/>
            <a:ext cx="4239710" cy="838200"/>
          </a:xfrm>
        </p:spPr>
        <p:txBody>
          <a:bodyPr/>
          <a:lstStyle/>
          <a:p>
            <a:endParaRPr lang="en-US"/>
          </a:p>
        </p:txBody>
      </p:sp>
    </p:spTree>
    <p:extLst>
      <p:ext uri="{BB962C8B-B14F-4D97-AF65-F5344CB8AC3E}">
        <p14:creationId xmlns:p14="http://schemas.microsoft.com/office/powerpoint/2010/main" val="16951307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 en object">
    <p:spTree>
      <p:nvGrpSpPr>
        <p:cNvPr id="1" name=""/>
        <p:cNvGrpSpPr/>
        <p:nvPr/>
      </p:nvGrpSpPr>
      <p:grpSpPr>
        <a:xfrm>
          <a:off x="0" y="0"/>
          <a:ext cx="0" cy="0"/>
          <a:chOff x="0" y="0"/>
          <a:chExt cx="0" cy="0"/>
        </a:xfrm>
      </p:grpSpPr>
      <p:sp>
        <p:nvSpPr>
          <p:cNvPr id="2" name="Title 1"/>
          <p:cNvSpPr>
            <a:spLocks noGrp="1"/>
          </p:cNvSpPr>
          <p:nvPr>
            <p:ph type="title"/>
          </p:nvPr>
        </p:nvSpPr>
        <p:spPr>
          <a:xfrm>
            <a:off x="2303977" y="977339"/>
            <a:ext cx="8495202" cy="1080062"/>
          </a:xfrm>
        </p:spPr>
        <p:txBody>
          <a:bodyPr lIns="0" tIns="0" rIns="0" bIns="0"/>
          <a:lstStyle/>
          <a:p>
            <a:r>
              <a:rPr lang="nl-NL"/>
              <a:t>Klik om stijl te bewerken</a:t>
            </a:r>
            <a:endParaRPr lang="en-US" dirty="0"/>
          </a:p>
        </p:txBody>
      </p:sp>
      <p:sp>
        <p:nvSpPr>
          <p:cNvPr id="3" name="Content Placeholder 2"/>
          <p:cNvSpPr>
            <a:spLocks noGrp="1"/>
          </p:cNvSpPr>
          <p:nvPr>
            <p:ph idx="1"/>
          </p:nvPr>
        </p:nvSpPr>
        <p:spPr>
          <a:xfrm>
            <a:off x="2303976" y="2057400"/>
            <a:ext cx="8495203" cy="3938286"/>
          </a:xfrm>
        </p:spPr>
        <p:txBody>
          <a:bodyPr lIns="0" tIns="0" rIns="0" bIns="0"/>
          <a:lstStyle>
            <a:lvl1pPr marL="0" indent="0">
              <a:lnSpc>
                <a:spcPct val="150000"/>
              </a:lnSpc>
              <a:buNone/>
              <a:defRPr sz="1800"/>
            </a:lvl1pPr>
            <a:lvl2pPr>
              <a:lnSpc>
                <a:spcPct val="150000"/>
              </a:lnSpc>
              <a:defRPr sz="1800"/>
            </a:lvl2pPr>
            <a:lvl3pPr>
              <a:lnSpc>
                <a:spcPct val="150000"/>
              </a:lnSpc>
              <a:defRPr sz="1800"/>
            </a:lvl3pPr>
            <a:lvl4pPr>
              <a:lnSpc>
                <a:spcPct val="150000"/>
              </a:lnSpc>
              <a:defRPr sz="1800"/>
            </a:lvl4pPr>
            <a:lvl5pPr>
              <a:lnSpc>
                <a:spcPct val="150000"/>
              </a:lnSpc>
              <a:defRPr sz="18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Tree>
    <p:extLst>
      <p:ext uri="{BB962C8B-B14F-4D97-AF65-F5344CB8AC3E}">
        <p14:creationId xmlns:p14="http://schemas.microsoft.com/office/powerpoint/2010/main" val="83718220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772568" y="1938503"/>
            <a:ext cx="1635888"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5"/>
          <p:cNvSpPr>
            <a:spLocks noGrp="1"/>
          </p:cNvSpPr>
          <p:nvPr>
            <p:ph type="title" hasCustomPrompt="1"/>
          </p:nvPr>
        </p:nvSpPr>
        <p:spPr>
          <a:xfrm>
            <a:off x="772568" y="2311619"/>
            <a:ext cx="6740323" cy="2555278"/>
          </a:xfrm>
        </p:spPr>
        <p:txBody>
          <a:bodyPr wrap="none" lIns="0" tIns="0" rIns="0" bIns="0" anchor="t" anchorCtr="0">
            <a:noAutofit/>
          </a:bodyPr>
          <a:lstStyle>
            <a:lvl1pPr>
              <a:defRPr sz="4400" b="1">
                <a:solidFill>
                  <a:schemeClr val="bg1"/>
                </a:solidFill>
              </a:defRPr>
            </a:lvl1pPr>
          </a:lstStyle>
          <a:p>
            <a:r>
              <a:rPr lang="en-US" dirty="0"/>
              <a:t>Main title goes here</a:t>
            </a:r>
            <a:br>
              <a:rPr lang="en-US" dirty="0"/>
            </a:br>
            <a:r>
              <a:rPr lang="en-US" dirty="0"/>
              <a:t>Text goes here</a:t>
            </a:r>
          </a:p>
        </p:txBody>
      </p:sp>
      <p:sp>
        <p:nvSpPr>
          <p:cNvPr id="3" name="Picture Placeholder 2"/>
          <p:cNvSpPr>
            <a:spLocks noGrp="1"/>
          </p:cNvSpPr>
          <p:nvPr>
            <p:ph type="pic" sz="quarter" idx="10"/>
          </p:nvPr>
        </p:nvSpPr>
        <p:spPr>
          <a:xfrm>
            <a:off x="8067555" y="5625296"/>
            <a:ext cx="3857746" cy="966004"/>
          </a:xfrm>
        </p:spPr>
        <p:txBody>
          <a:bodyPr/>
          <a:lstStyle/>
          <a:p>
            <a:endParaRPr lang="en-US"/>
          </a:p>
        </p:txBody>
      </p:sp>
    </p:spTree>
    <p:extLst>
      <p:ext uri="{BB962C8B-B14F-4D97-AF65-F5344CB8AC3E}">
        <p14:creationId xmlns:p14="http://schemas.microsoft.com/office/powerpoint/2010/main" val="524982267"/>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4" name="Straight Connector 3"/>
          <p:cNvCxnSpPr/>
          <p:nvPr userDrawn="1"/>
        </p:nvCxnSpPr>
        <p:spPr>
          <a:xfrm>
            <a:off x="772568" y="1938503"/>
            <a:ext cx="1635888"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itle 15"/>
          <p:cNvSpPr>
            <a:spLocks noGrp="1"/>
          </p:cNvSpPr>
          <p:nvPr>
            <p:ph type="title" hasCustomPrompt="1"/>
          </p:nvPr>
        </p:nvSpPr>
        <p:spPr>
          <a:xfrm>
            <a:off x="772568" y="2311619"/>
            <a:ext cx="6740323" cy="2555278"/>
          </a:xfrm>
        </p:spPr>
        <p:txBody>
          <a:bodyPr wrap="none" lIns="0" tIns="0" rIns="0" bIns="0" anchor="t" anchorCtr="0">
            <a:noAutofit/>
          </a:bodyPr>
          <a:lstStyle>
            <a:lvl1pPr>
              <a:defRPr sz="4400" b="1">
                <a:solidFill>
                  <a:schemeClr val="bg1"/>
                </a:solidFill>
              </a:defRPr>
            </a:lvl1pPr>
          </a:lstStyle>
          <a:p>
            <a:r>
              <a:rPr lang="en-US" dirty="0"/>
              <a:t>Main title goes here</a:t>
            </a:r>
            <a:br>
              <a:rPr lang="en-US" dirty="0"/>
            </a:br>
            <a:r>
              <a:rPr lang="en-US" dirty="0"/>
              <a:t>Text goes here</a:t>
            </a:r>
          </a:p>
        </p:txBody>
      </p:sp>
      <p:sp>
        <p:nvSpPr>
          <p:cNvPr id="3" name="Picture Placeholder 2"/>
          <p:cNvSpPr>
            <a:spLocks noGrp="1"/>
          </p:cNvSpPr>
          <p:nvPr>
            <p:ph type="pic" sz="quarter" idx="10"/>
          </p:nvPr>
        </p:nvSpPr>
        <p:spPr>
          <a:xfrm>
            <a:off x="8565266" y="5775325"/>
            <a:ext cx="3360034" cy="815975"/>
          </a:xfrm>
        </p:spPr>
        <p:txBody>
          <a:bodyPr/>
          <a:lstStyle/>
          <a:p>
            <a:endParaRPr lang="en-US"/>
          </a:p>
        </p:txBody>
      </p:sp>
    </p:spTree>
    <p:extLst>
      <p:ext uri="{BB962C8B-B14F-4D97-AF65-F5344CB8AC3E}">
        <p14:creationId xmlns:p14="http://schemas.microsoft.com/office/powerpoint/2010/main" val="16305176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303977" y="977339"/>
            <a:ext cx="8495202" cy="1080062"/>
          </a:xfrm>
        </p:spPr>
        <p:txBody>
          <a:bodyPr lIns="0" tIns="0" rIns="0" bIns="0"/>
          <a:lstStyle/>
          <a:p>
            <a:r>
              <a:rPr lang="en-US" dirty="0"/>
              <a:t>Click to edit Master title style</a:t>
            </a:r>
          </a:p>
        </p:txBody>
      </p:sp>
      <p:sp>
        <p:nvSpPr>
          <p:cNvPr id="3" name="Content Placeholder 2"/>
          <p:cNvSpPr>
            <a:spLocks noGrp="1"/>
          </p:cNvSpPr>
          <p:nvPr>
            <p:ph idx="1"/>
          </p:nvPr>
        </p:nvSpPr>
        <p:spPr>
          <a:xfrm>
            <a:off x="2303976" y="2057400"/>
            <a:ext cx="8495203" cy="3857878"/>
          </a:xfrm>
        </p:spPr>
        <p:txBody>
          <a:bodyPr lIns="0" tIns="0" rIns="0" bIns="0"/>
          <a:lstStyle>
            <a:lvl1pPr marL="0" indent="0">
              <a:lnSpc>
                <a:spcPct val="150000"/>
              </a:lnSpc>
              <a:buNone/>
              <a:defRPr sz="1800"/>
            </a:lvl1pPr>
            <a:lvl2pPr>
              <a:lnSpc>
                <a:spcPct val="150000"/>
              </a:lnSpc>
              <a:defRPr sz="1800"/>
            </a:lvl2pPr>
            <a:lvl3pPr>
              <a:lnSpc>
                <a:spcPct val="150000"/>
              </a:lnSpc>
              <a:defRPr sz="1800"/>
            </a:lvl3pPr>
            <a:lvl4pPr>
              <a:lnSpc>
                <a:spcPct val="150000"/>
              </a:lnSpc>
              <a:defRPr sz="1800"/>
            </a:lvl4pPr>
            <a:lvl5pPr>
              <a:lnSpc>
                <a:spcPct val="150000"/>
              </a:lnSpc>
              <a:defRPr sz="1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070357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286001" y="2057398"/>
            <a:ext cx="8478456" cy="3868840"/>
          </a:xfrm>
        </p:spPr>
        <p:txBody>
          <a:bodyPr>
            <a:normAutofit/>
          </a:bodyPr>
          <a:lstStyle>
            <a:lvl1pPr marL="285750" indent="-285750">
              <a:lnSpc>
                <a:spcPct val="150000"/>
              </a:lnSpc>
              <a:spcBef>
                <a:spcPts val="0"/>
              </a:spcBef>
              <a:spcAft>
                <a:spcPts val="0"/>
              </a:spcAft>
              <a:buFont typeface="Wingdings" panose="05000000000000000000" pitchFamily="2" charset="2"/>
              <a:buChar char="§"/>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Tree>
    <p:extLst>
      <p:ext uri="{BB962C8B-B14F-4D97-AF65-F5344CB8AC3E}">
        <p14:creationId xmlns:p14="http://schemas.microsoft.com/office/powerpoint/2010/main" val="416027599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286002" y="2057398"/>
            <a:ext cx="3819302" cy="3695220"/>
          </a:xfrm>
        </p:spPr>
        <p:txBody>
          <a:bodyPr>
            <a:normAutofit/>
          </a:bodyPr>
          <a:lstStyle>
            <a:lvl1pPr marL="0" indent="0">
              <a:lnSpc>
                <a:spcPct val="150000"/>
              </a:lnSpc>
              <a:spcBef>
                <a:spcPts val="0"/>
              </a:spcBef>
              <a:spcAft>
                <a:spcPts val="0"/>
              </a:spcAft>
              <a:buNone/>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7" name="Picture Placeholder 6"/>
          <p:cNvSpPr>
            <a:spLocks noGrp="1"/>
          </p:cNvSpPr>
          <p:nvPr>
            <p:ph type="pic" sz="quarter" idx="11"/>
          </p:nvPr>
        </p:nvSpPr>
        <p:spPr>
          <a:xfrm>
            <a:off x="6267229" y="2057401"/>
            <a:ext cx="1997095" cy="3054726"/>
          </a:xfrm>
        </p:spPr>
        <p:txBody>
          <a:bodyPr/>
          <a:lstStyle/>
          <a:p>
            <a:endParaRPr lang="en-US" dirty="0"/>
          </a:p>
        </p:txBody>
      </p:sp>
      <p:sp>
        <p:nvSpPr>
          <p:cNvPr id="9" name="Picture Placeholder 8"/>
          <p:cNvSpPr>
            <a:spLocks noGrp="1"/>
          </p:cNvSpPr>
          <p:nvPr>
            <p:ph type="pic" sz="quarter" idx="12"/>
          </p:nvPr>
        </p:nvSpPr>
        <p:spPr>
          <a:xfrm>
            <a:off x="8426249" y="2057400"/>
            <a:ext cx="2638948" cy="3054727"/>
          </a:xfrm>
        </p:spPr>
        <p:txBody>
          <a:bodyPr/>
          <a:lstStyle/>
          <a:p>
            <a:endParaRPr lang="en-US"/>
          </a:p>
        </p:txBody>
      </p:sp>
    </p:spTree>
    <p:extLst>
      <p:ext uri="{BB962C8B-B14F-4D97-AF65-F5344CB8AC3E}">
        <p14:creationId xmlns:p14="http://schemas.microsoft.com/office/powerpoint/2010/main" val="377946674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2286002" y="1756457"/>
            <a:ext cx="8478454" cy="882572"/>
          </a:xfrm>
        </p:spPr>
        <p:txBody>
          <a:bodyPr>
            <a:normAutofit/>
          </a:bodyPr>
          <a:lstStyle>
            <a:lvl1pPr marL="0" indent="0">
              <a:lnSpc>
                <a:spcPct val="150000"/>
              </a:lnSpc>
              <a:spcBef>
                <a:spcPts val="0"/>
              </a:spcBef>
              <a:spcAft>
                <a:spcPts val="0"/>
              </a:spcAft>
              <a:buNone/>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p:txBody>
      </p:sp>
      <p:sp>
        <p:nvSpPr>
          <p:cNvPr id="7" name="Picture Placeholder 6"/>
          <p:cNvSpPr>
            <a:spLocks noGrp="1"/>
          </p:cNvSpPr>
          <p:nvPr>
            <p:ph type="pic" sz="quarter" idx="11"/>
          </p:nvPr>
        </p:nvSpPr>
        <p:spPr>
          <a:xfrm>
            <a:off x="2286001" y="2852615"/>
            <a:ext cx="2563792" cy="2711369"/>
          </a:xfrm>
        </p:spPr>
        <p:txBody>
          <a:bodyPr/>
          <a:lstStyle/>
          <a:p>
            <a:endParaRPr lang="en-US" dirty="0"/>
          </a:p>
        </p:txBody>
      </p:sp>
      <p:sp>
        <p:nvSpPr>
          <p:cNvPr id="9" name="Picture Placeholder 8"/>
          <p:cNvSpPr>
            <a:spLocks noGrp="1"/>
          </p:cNvSpPr>
          <p:nvPr>
            <p:ph type="pic" sz="quarter" idx="12"/>
          </p:nvPr>
        </p:nvSpPr>
        <p:spPr>
          <a:xfrm>
            <a:off x="5034987" y="2852615"/>
            <a:ext cx="2858947" cy="2711370"/>
          </a:xfrm>
        </p:spPr>
        <p:txBody>
          <a:bodyPr/>
          <a:lstStyle/>
          <a:p>
            <a:endParaRPr lang="en-US"/>
          </a:p>
        </p:txBody>
      </p:sp>
      <p:sp>
        <p:nvSpPr>
          <p:cNvPr id="3" name="Picture Placeholder 2"/>
          <p:cNvSpPr>
            <a:spLocks noGrp="1"/>
          </p:cNvSpPr>
          <p:nvPr>
            <p:ph type="pic" sz="quarter" idx="13"/>
          </p:nvPr>
        </p:nvSpPr>
        <p:spPr>
          <a:xfrm>
            <a:off x="8079129" y="2853157"/>
            <a:ext cx="2685710" cy="2711450"/>
          </a:xfrm>
        </p:spPr>
        <p:txBody>
          <a:bodyPr/>
          <a:lstStyle/>
          <a:p>
            <a:endParaRPr lang="en-US"/>
          </a:p>
        </p:txBody>
      </p:sp>
    </p:spTree>
    <p:extLst>
      <p:ext uri="{BB962C8B-B14F-4D97-AF65-F5344CB8AC3E}">
        <p14:creationId xmlns:p14="http://schemas.microsoft.com/office/powerpoint/2010/main" val="29901715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Title 3"/>
          <p:cNvSpPr>
            <a:spLocks noGrp="1"/>
          </p:cNvSpPr>
          <p:nvPr>
            <p:ph type="title"/>
          </p:nvPr>
        </p:nvSpPr>
        <p:spPr>
          <a:xfrm>
            <a:off x="2286000" y="949124"/>
            <a:ext cx="3455043" cy="4618299"/>
          </a:xfrm>
        </p:spPr>
        <p:txBody>
          <a:bodyPr/>
          <a:lstStyle>
            <a:lvl1pPr algn="r">
              <a:defRPr>
                <a:solidFill>
                  <a:srgbClr val="E31B2F"/>
                </a:solidFill>
              </a:defRPr>
            </a:lvl1pPr>
          </a:lstStyle>
          <a:p>
            <a:r>
              <a:rPr lang="en-US" dirty="0"/>
              <a:t>Click to edit Master title style</a:t>
            </a:r>
          </a:p>
        </p:txBody>
      </p:sp>
      <p:sp>
        <p:nvSpPr>
          <p:cNvPr id="6" name="Text Placeholder 5"/>
          <p:cNvSpPr>
            <a:spLocks noGrp="1"/>
          </p:cNvSpPr>
          <p:nvPr>
            <p:ph type="body" sz="quarter" idx="10"/>
          </p:nvPr>
        </p:nvSpPr>
        <p:spPr>
          <a:xfrm>
            <a:off x="6227180" y="949125"/>
            <a:ext cx="5335928" cy="4618298"/>
          </a:xfrm>
        </p:spPr>
        <p:txBody>
          <a:bodyPr anchor="ctr" anchorCtr="0">
            <a:normAutofit/>
          </a:bodyPr>
          <a:lstStyle>
            <a:lvl1pPr marL="0" indent="0">
              <a:lnSpc>
                <a:spcPct val="150000"/>
              </a:lnSpc>
              <a:spcBef>
                <a:spcPts val="0"/>
              </a:spcBef>
              <a:spcAft>
                <a:spcPts val="0"/>
              </a:spcAft>
              <a:buNone/>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p:txBody>
      </p:sp>
      <p:cxnSp>
        <p:nvCxnSpPr>
          <p:cNvPr id="10" name="Straight Connector 9"/>
          <p:cNvCxnSpPr/>
          <p:nvPr userDrawn="1"/>
        </p:nvCxnSpPr>
        <p:spPr>
          <a:xfrm>
            <a:off x="5984111" y="949124"/>
            <a:ext cx="0" cy="4618299"/>
          </a:xfrm>
          <a:prstGeom prst="line">
            <a:avLst/>
          </a:prstGeom>
          <a:ln w="28575">
            <a:solidFill>
              <a:srgbClr val="E31B2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36344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Title 3"/>
          <p:cNvSpPr>
            <a:spLocks noGrp="1"/>
          </p:cNvSpPr>
          <p:nvPr>
            <p:ph type="title"/>
          </p:nvPr>
        </p:nvSpPr>
        <p:spPr>
          <a:xfrm>
            <a:off x="2286000" y="972272"/>
            <a:ext cx="3455043" cy="4849793"/>
          </a:xfrm>
        </p:spPr>
        <p:txBody>
          <a:bodyPr/>
          <a:lstStyle>
            <a:lvl1pPr algn="r">
              <a:defRPr>
                <a:solidFill>
                  <a:srgbClr val="E31B2F"/>
                </a:solidFill>
              </a:defRPr>
            </a:lvl1pPr>
          </a:lstStyle>
          <a:p>
            <a:r>
              <a:rPr lang="en-US" dirty="0"/>
              <a:t>Click to edit Master title style</a:t>
            </a:r>
          </a:p>
        </p:txBody>
      </p:sp>
      <p:cxnSp>
        <p:nvCxnSpPr>
          <p:cNvPr id="10" name="Straight Connector 9"/>
          <p:cNvCxnSpPr/>
          <p:nvPr userDrawn="1"/>
        </p:nvCxnSpPr>
        <p:spPr>
          <a:xfrm>
            <a:off x="5984111" y="972273"/>
            <a:ext cx="0" cy="4849793"/>
          </a:xfrm>
          <a:prstGeom prst="line">
            <a:avLst/>
          </a:prstGeom>
          <a:ln w="28575">
            <a:solidFill>
              <a:srgbClr val="E31B2F"/>
            </a:solidFill>
          </a:ln>
        </p:spPr>
        <p:style>
          <a:lnRef idx="1">
            <a:schemeClr val="accent1"/>
          </a:lnRef>
          <a:fillRef idx="0">
            <a:schemeClr val="accent1"/>
          </a:fillRef>
          <a:effectRef idx="0">
            <a:schemeClr val="accent1"/>
          </a:effectRef>
          <a:fontRef idx="minor">
            <a:schemeClr val="tx1"/>
          </a:fontRef>
        </p:style>
      </p:cxnSp>
      <p:sp>
        <p:nvSpPr>
          <p:cNvPr id="3" name="Chart Placeholder 2"/>
          <p:cNvSpPr>
            <a:spLocks noGrp="1"/>
          </p:cNvSpPr>
          <p:nvPr>
            <p:ph type="chart" sz="quarter" idx="11"/>
          </p:nvPr>
        </p:nvSpPr>
        <p:spPr>
          <a:xfrm>
            <a:off x="6227180" y="972272"/>
            <a:ext cx="5336170" cy="4849793"/>
          </a:xfrm>
        </p:spPr>
        <p:txBody>
          <a:bodyPr/>
          <a:lstStyle/>
          <a:p>
            <a:endParaRPr lang="en-US"/>
          </a:p>
        </p:txBody>
      </p:sp>
    </p:spTree>
    <p:extLst>
      <p:ext uri="{BB962C8B-B14F-4D97-AF65-F5344CB8AC3E}">
        <p14:creationId xmlns:p14="http://schemas.microsoft.com/office/powerpoint/2010/main" val="241053660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Click to edit Master title style</a:t>
            </a:r>
          </a:p>
        </p:txBody>
      </p:sp>
      <p:sp>
        <p:nvSpPr>
          <p:cNvPr id="6" name="Text Placeholder 5"/>
          <p:cNvSpPr>
            <a:spLocks noGrp="1"/>
          </p:cNvSpPr>
          <p:nvPr>
            <p:ph type="body" sz="quarter" idx="10"/>
          </p:nvPr>
        </p:nvSpPr>
        <p:spPr>
          <a:xfrm>
            <a:off x="1059738" y="2222338"/>
            <a:ext cx="4866500" cy="3261364"/>
          </a:xfrm>
          <a:solidFill>
            <a:schemeClr val="tx1"/>
          </a:solidFill>
        </p:spPr>
        <p:txBody>
          <a:bodyPr lIns="274320" tIns="182880" rIns="274320" bIns="182880" anchor="ctr"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7" name="Picture Placeholder 6"/>
          <p:cNvSpPr>
            <a:spLocks noGrp="1"/>
          </p:cNvSpPr>
          <p:nvPr>
            <p:ph type="pic" sz="quarter" idx="11"/>
          </p:nvPr>
        </p:nvSpPr>
        <p:spPr>
          <a:xfrm>
            <a:off x="5926239" y="2222336"/>
            <a:ext cx="6265762" cy="3261365"/>
          </a:xfrm>
          <a:solidFill>
            <a:schemeClr val="bg1">
              <a:lumMod val="95000"/>
            </a:schemeClr>
          </a:solidFill>
        </p:spPr>
        <p:txBody>
          <a:bodyPr/>
          <a:lstStyle/>
          <a:p>
            <a:endParaRPr lang="en-US" dirty="0"/>
          </a:p>
        </p:txBody>
      </p:sp>
    </p:spTree>
    <p:extLst>
      <p:ext uri="{BB962C8B-B14F-4D97-AF65-F5344CB8AC3E}">
        <p14:creationId xmlns:p14="http://schemas.microsoft.com/office/powerpoint/2010/main" val="415321464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3577" y="-3346"/>
            <a:ext cx="12199153" cy="6864691"/>
          </a:xfrm>
          <a:prstGeom prst="rect">
            <a:avLst/>
          </a:prstGeom>
        </p:spPr>
      </p:pic>
      <p:sp>
        <p:nvSpPr>
          <p:cNvPr id="7" name="Picture Placeholder 6"/>
          <p:cNvSpPr>
            <a:spLocks noGrp="1"/>
          </p:cNvSpPr>
          <p:nvPr>
            <p:ph type="pic" sz="quarter" idx="11"/>
          </p:nvPr>
        </p:nvSpPr>
        <p:spPr>
          <a:xfrm>
            <a:off x="6088284" y="0"/>
            <a:ext cx="6107291" cy="6861345"/>
          </a:xfrm>
          <a:solidFill>
            <a:schemeClr val="bg1">
              <a:lumMod val="95000"/>
            </a:schemeClr>
          </a:solidFill>
        </p:spPr>
        <p:txBody>
          <a:bodyPr/>
          <a:lstStyle/>
          <a:p>
            <a:endParaRPr lang="en-US" dirty="0"/>
          </a:p>
        </p:txBody>
      </p:sp>
      <p:sp>
        <p:nvSpPr>
          <p:cNvPr id="6" name="Text Placeholder 5"/>
          <p:cNvSpPr>
            <a:spLocks noGrp="1"/>
          </p:cNvSpPr>
          <p:nvPr>
            <p:ph type="body" sz="quarter" idx="10"/>
          </p:nvPr>
        </p:nvSpPr>
        <p:spPr>
          <a:xfrm>
            <a:off x="1354238" y="2222338"/>
            <a:ext cx="4386806" cy="3261364"/>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4" name="Title 3"/>
          <p:cNvSpPr>
            <a:spLocks noGrp="1"/>
          </p:cNvSpPr>
          <p:nvPr>
            <p:ph type="title"/>
          </p:nvPr>
        </p:nvSpPr>
        <p:spPr>
          <a:xfrm>
            <a:off x="1354238" y="960699"/>
            <a:ext cx="4386806" cy="1096700"/>
          </a:xfrm>
        </p:spPr>
        <p:txBody>
          <a:bodyPr>
            <a:normAutofit/>
          </a:bodyPr>
          <a:lstStyle>
            <a:lvl1pPr>
              <a:defRPr sz="2800"/>
            </a:lvl1pPr>
          </a:lstStyle>
          <a:p>
            <a:r>
              <a:rPr lang="en-US" dirty="0"/>
              <a:t>Click to edit Master title style</a:t>
            </a:r>
          </a:p>
        </p:txBody>
      </p:sp>
      <p:sp>
        <p:nvSpPr>
          <p:cNvPr id="8" name="Picture Placeholder 7"/>
          <p:cNvSpPr>
            <a:spLocks noGrp="1"/>
          </p:cNvSpPr>
          <p:nvPr>
            <p:ph type="pic" sz="quarter" idx="12"/>
          </p:nvPr>
        </p:nvSpPr>
        <p:spPr>
          <a:xfrm>
            <a:off x="9966325" y="5972175"/>
            <a:ext cx="2225675" cy="885825"/>
          </a:xfrm>
        </p:spPr>
        <p:txBody>
          <a:bodyPr/>
          <a:lstStyle/>
          <a:p>
            <a:endParaRPr lang="en-US"/>
          </a:p>
        </p:txBody>
      </p:sp>
    </p:spTree>
    <p:extLst>
      <p:ext uri="{BB962C8B-B14F-4D97-AF65-F5344CB8AC3E}">
        <p14:creationId xmlns:p14="http://schemas.microsoft.com/office/powerpoint/2010/main" val="8923293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nl-NL"/>
              <a:t>Klik om stijl te bewerken</a:t>
            </a:r>
            <a:endParaRPr lang="en-US" dirty="0"/>
          </a:p>
        </p:txBody>
      </p:sp>
      <p:sp>
        <p:nvSpPr>
          <p:cNvPr id="6" name="Text Placeholder 5"/>
          <p:cNvSpPr>
            <a:spLocks noGrp="1"/>
          </p:cNvSpPr>
          <p:nvPr>
            <p:ph type="body" sz="quarter" idx="10"/>
          </p:nvPr>
        </p:nvSpPr>
        <p:spPr>
          <a:xfrm>
            <a:off x="2286001" y="2057398"/>
            <a:ext cx="8478456" cy="3868840"/>
          </a:xfrm>
        </p:spPr>
        <p:txBody>
          <a:bodyPr>
            <a:normAutofit/>
          </a:bodyPr>
          <a:lstStyle>
            <a:lvl1pPr marL="285750" indent="-285750">
              <a:lnSpc>
                <a:spcPct val="150000"/>
              </a:lnSpc>
              <a:spcBef>
                <a:spcPts val="0"/>
              </a:spcBef>
              <a:spcAft>
                <a:spcPts val="0"/>
              </a:spcAft>
              <a:buFont typeface="Wingdings" panose="05000000000000000000" pitchFamily="2" charset="2"/>
              <a:buChar char="§"/>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Tree>
    <p:extLst>
      <p:ext uri="{BB962C8B-B14F-4D97-AF65-F5344CB8AC3E}">
        <p14:creationId xmlns:p14="http://schemas.microsoft.com/office/powerpoint/2010/main" val="118099197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8_Title and Content">
    <p:spTree>
      <p:nvGrpSpPr>
        <p:cNvPr id="1" name=""/>
        <p:cNvGrpSpPr/>
        <p:nvPr/>
      </p:nvGrpSpPr>
      <p:grpSpPr>
        <a:xfrm>
          <a:off x="0" y="0"/>
          <a:ext cx="0" cy="0"/>
          <a:chOff x="0" y="0"/>
          <a:chExt cx="0" cy="0"/>
        </a:xfrm>
      </p:grpSpPr>
      <p:sp>
        <p:nvSpPr>
          <p:cNvPr id="8" name="Rectangle 7"/>
          <p:cNvSpPr/>
          <p:nvPr userDrawn="1"/>
        </p:nvSpPr>
        <p:spPr>
          <a:xfrm>
            <a:off x="0" y="0"/>
            <a:ext cx="6088284" cy="685800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icture Placeholder 6"/>
          <p:cNvSpPr>
            <a:spLocks noGrp="1"/>
          </p:cNvSpPr>
          <p:nvPr>
            <p:ph type="pic" sz="quarter" idx="11"/>
          </p:nvPr>
        </p:nvSpPr>
        <p:spPr>
          <a:xfrm>
            <a:off x="6088284" y="0"/>
            <a:ext cx="6103717" cy="6861345"/>
          </a:xfrm>
          <a:solidFill>
            <a:schemeClr val="bg1">
              <a:lumMod val="95000"/>
            </a:schemeClr>
          </a:solidFill>
        </p:spPr>
        <p:txBody>
          <a:bodyPr/>
          <a:lstStyle/>
          <a:p>
            <a:endParaRPr lang="en-US" dirty="0"/>
          </a:p>
        </p:txBody>
      </p:sp>
      <p:sp>
        <p:nvSpPr>
          <p:cNvPr id="6" name="Text Placeholder 5"/>
          <p:cNvSpPr>
            <a:spLocks noGrp="1"/>
          </p:cNvSpPr>
          <p:nvPr>
            <p:ph type="body" sz="quarter" idx="10"/>
          </p:nvPr>
        </p:nvSpPr>
        <p:spPr>
          <a:xfrm>
            <a:off x="1354238" y="2222338"/>
            <a:ext cx="4386806" cy="3261364"/>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4" name="Title 3"/>
          <p:cNvSpPr>
            <a:spLocks noGrp="1"/>
          </p:cNvSpPr>
          <p:nvPr>
            <p:ph type="title"/>
          </p:nvPr>
        </p:nvSpPr>
        <p:spPr>
          <a:xfrm>
            <a:off x="1354238" y="960699"/>
            <a:ext cx="4386806" cy="1096700"/>
          </a:xfrm>
        </p:spPr>
        <p:txBody>
          <a:bodyPr>
            <a:normAutofit/>
          </a:bodyPr>
          <a:lstStyle>
            <a:lvl1pPr>
              <a:defRPr sz="2800">
                <a:solidFill>
                  <a:srgbClr val="E31B2F"/>
                </a:solidFill>
              </a:defRPr>
            </a:lvl1pPr>
          </a:lstStyle>
          <a:p>
            <a:r>
              <a:rPr lang="en-US" dirty="0"/>
              <a:t>Click to edit Master title style</a:t>
            </a:r>
          </a:p>
        </p:txBody>
      </p:sp>
      <p:sp>
        <p:nvSpPr>
          <p:cNvPr id="3" name="Picture Placeholder 2"/>
          <p:cNvSpPr>
            <a:spLocks noGrp="1"/>
          </p:cNvSpPr>
          <p:nvPr>
            <p:ph type="pic" sz="quarter" idx="12"/>
          </p:nvPr>
        </p:nvSpPr>
        <p:spPr>
          <a:xfrm>
            <a:off x="10023676" y="6053138"/>
            <a:ext cx="2168324" cy="804862"/>
          </a:xfrm>
        </p:spPr>
        <p:txBody>
          <a:bodyPr/>
          <a:lstStyle/>
          <a:p>
            <a:endParaRPr lang="en-US"/>
          </a:p>
        </p:txBody>
      </p:sp>
    </p:spTree>
    <p:extLst>
      <p:ext uri="{BB962C8B-B14F-4D97-AF65-F5344CB8AC3E}">
        <p14:creationId xmlns:p14="http://schemas.microsoft.com/office/powerpoint/2010/main" val="161614296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showMasterSp="0" preserve="1" userDrawn="1">
  <p:cSld name="10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274425" y="2222338"/>
            <a:ext cx="9097701" cy="3261364"/>
          </a:xfrm>
          <a:noFill/>
        </p:spPr>
        <p:txBody>
          <a:bodyPr lIns="0" tIns="0" rIns="0" bIns="0" anchor="t" anchorCtr="0">
            <a:normAutofit/>
          </a:bodyPr>
          <a:lstStyle>
            <a:lvl1pPr marL="0" indent="0">
              <a:lnSpc>
                <a:spcPct val="150000"/>
              </a:lnSpc>
              <a:spcBef>
                <a:spcPts val="0"/>
              </a:spcBef>
              <a:spcAft>
                <a:spcPts val="0"/>
              </a:spcAft>
              <a:buNone/>
              <a:defRPr sz="24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4" name="Title 3"/>
          <p:cNvSpPr>
            <a:spLocks noGrp="1"/>
          </p:cNvSpPr>
          <p:nvPr>
            <p:ph type="title"/>
          </p:nvPr>
        </p:nvSpPr>
        <p:spPr>
          <a:xfrm>
            <a:off x="2274426" y="1435261"/>
            <a:ext cx="9159620" cy="622138"/>
          </a:xfrm>
        </p:spPr>
        <p:txBody>
          <a:bodyPr anchor="t" anchorCtr="0">
            <a:normAutofit/>
          </a:bodyPr>
          <a:lstStyle>
            <a:lvl1pPr>
              <a:defRPr sz="3600"/>
            </a:lvl1pPr>
          </a:lstStyle>
          <a:p>
            <a:r>
              <a:rPr lang="en-US" dirty="0"/>
              <a:t>Click to edit Master title style</a:t>
            </a:r>
          </a:p>
        </p:txBody>
      </p:sp>
      <p:cxnSp>
        <p:nvCxnSpPr>
          <p:cNvPr id="9" name="Straight Connector 8"/>
          <p:cNvCxnSpPr/>
          <p:nvPr userDrawn="1"/>
        </p:nvCxnSpPr>
        <p:spPr>
          <a:xfrm>
            <a:off x="2286000" y="1070837"/>
            <a:ext cx="821803"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Picture Placeholder 6"/>
          <p:cNvSpPr>
            <a:spLocks noGrp="1"/>
          </p:cNvSpPr>
          <p:nvPr>
            <p:ph type="pic" sz="quarter" idx="11"/>
          </p:nvPr>
        </p:nvSpPr>
        <p:spPr>
          <a:xfrm>
            <a:off x="9537539" y="5949387"/>
            <a:ext cx="2654461" cy="908614"/>
          </a:xfrm>
        </p:spPr>
        <p:txBody>
          <a:bodyPr/>
          <a:lstStyle/>
          <a:p>
            <a:endParaRPr lang="en-US" dirty="0"/>
          </a:p>
        </p:txBody>
      </p:sp>
    </p:spTree>
    <p:extLst>
      <p:ext uri="{BB962C8B-B14F-4D97-AF65-F5344CB8AC3E}">
        <p14:creationId xmlns:p14="http://schemas.microsoft.com/office/powerpoint/2010/main" val="45709335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sp>
        <p:nvSpPr>
          <p:cNvPr id="12" name="Picture Placeholder 11"/>
          <p:cNvSpPr>
            <a:spLocks noGrp="1"/>
          </p:cNvSpPr>
          <p:nvPr>
            <p:ph type="pic" sz="quarter" idx="11"/>
          </p:nvPr>
        </p:nvSpPr>
        <p:spPr>
          <a:xfrm>
            <a:off x="0" y="-3346"/>
            <a:ext cx="12192000" cy="6861346"/>
          </a:xfrm>
          <a:solidFill>
            <a:schemeClr val="bg1"/>
          </a:solidFill>
        </p:spPr>
        <p:txBody>
          <a:bodyPr/>
          <a:lstStyle/>
          <a:p>
            <a:endParaRPr lang="en-US"/>
          </a:p>
        </p:txBody>
      </p:sp>
      <p:sp>
        <p:nvSpPr>
          <p:cNvPr id="6" name="Text Placeholder 5"/>
          <p:cNvSpPr>
            <a:spLocks noGrp="1"/>
          </p:cNvSpPr>
          <p:nvPr>
            <p:ph type="body" sz="quarter" idx="10"/>
          </p:nvPr>
        </p:nvSpPr>
        <p:spPr>
          <a:xfrm>
            <a:off x="1105382" y="1443937"/>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tx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endParaRPr lang="en-US" dirty="0"/>
          </a:p>
        </p:txBody>
      </p:sp>
      <p:sp>
        <p:nvSpPr>
          <p:cNvPr id="4" name="Title 3"/>
          <p:cNvSpPr>
            <a:spLocks noGrp="1"/>
          </p:cNvSpPr>
          <p:nvPr>
            <p:ph type="title"/>
          </p:nvPr>
        </p:nvSpPr>
        <p:spPr>
          <a:xfrm>
            <a:off x="1105383" y="902822"/>
            <a:ext cx="9097700" cy="622138"/>
          </a:xfrm>
        </p:spPr>
        <p:txBody>
          <a:bodyPr anchor="t" anchorCtr="0">
            <a:normAutofit/>
          </a:bodyPr>
          <a:lstStyle>
            <a:lvl1pPr>
              <a:defRPr sz="3600">
                <a:solidFill>
                  <a:srgbClr val="E31B2F"/>
                </a:solidFill>
              </a:defRPr>
            </a:lvl1pPr>
          </a:lstStyle>
          <a:p>
            <a:r>
              <a:rPr lang="en-US" dirty="0"/>
              <a:t>Click to edit Master title style</a:t>
            </a:r>
          </a:p>
        </p:txBody>
      </p:sp>
      <p:cxnSp>
        <p:nvCxnSpPr>
          <p:cNvPr id="9" name="Straight Connector 8"/>
          <p:cNvCxnSpPr/>
          <p:nvPr userDrawn="1"/>
        </p:nvCxnSpPr>
        <p:spPr>
          <a:xfrm>
            <a:off x="1116957" y="51524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2"/>
          </p:nvPr>
        </p:nvSpPr>
        <p:spPr>
          <a:xfrm>
            <a:off x="9872663" y="6007261"/>
            <a:ext cx="2319337" cy="850739"/>
          </a:xfrm>
        </p:spPr>
        <p:txBody>
          <a:bodyPr/>
          <a:lstStyle/>
          <a:p>
            <a:endParaRPr lang="en-US"/>
          </a:p>
        </p:txBody>
      </p:sp>
    </p:spTree>
    <p:extLst>
      <p:ext uri="{BB962C8B-B14F-4D97-AF65-F5344CB8AC3E}">
        <p14:creationId xmlns:p14="http://schemas.microsoft.com/office/powerpoint/2010/main" val="302935016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8" name="Rectangle 7"/>
          <p:cNvSpPr/>
          <p:nvPr userDrawn="1"/>
        </p:nvSpPr>
        <p:spPr>
          <a:xfrm>
            <a:off x="0" y="0"/>
            <a:ext cx="12192000" cy="2639028"/>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p:cNvSpPr>
            <a:spLocks noGrp="1"/>
          </p:cNvSpPr>
          <p:nvPr>
            <p:ph type="pic" sz="quarter" idx="11"/>
          </p:nvPr>
        </p:nvSpPr>
        <p:spPr>
          <a:xfrm>
            <a:off x="0" y="2639028"/>
            <a:ext cx="12192000" cy="4218972"/>
          </a:xfrm>
          <a:solidFill>
            <a:schemeClr val="bg1"/>
          </a:solidFill>
        </p:spPr>
        <p:txBody>
          <a:bodyPr/>
          <a:lstStyle/>
          <a:p>
            <a:endParaRPr lang="en-US"/>
          </a:p>
        </p:txBody>
      </p:sp>
      <p:sp>
        <p:nvSpPr>
          <p:cNvPr id="6" name="Text Placeholder 5"/>
          <p:cNvSpPr>
            <a:spLocks noGrp="1"/>
          </p:cNvSpPr>
          <p:nvPr>
            <p:ph type="body" sz="quarter" idx="10"/>
          </p:nvPr>
        </p:nvSpPr>
        <p:spPr>
          <a:xfrm>
            <a:off x="1105382" y="1443937"/>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endParaRPr lang="en-US" dirty="0"/>
          </a:p>
        </p:txBody>
      </p:sp>
      <p:sp>
        <p:nvSpPr>
          <p:cNvPr id="4" name="Title 3"/>
          <p:cNvSpPr>
            <a:spLocks noGrp="1"/>
          </p:cNvSpPr>
          <p:nvPr>
            <p:ph type="title"/>
          </p:nvPr>
        </p:nvSpPr>
        <p:spPr>
          <a:xfrm>
            <a:off x="1105383" y="902822"/>
            <a:ext cx="9097700" cy="622138"/>
          </a:xfrm>
        </p:spPr>
        <p:txBody>
          <a:bodyPr anchor="t" anchorCtr="0">
            <a:normAutofit/>
          </a:bodyPr>
          <a:lstStyle>
            <a:lvl1pPr>
              <a:defRPr sz="3600">
                <a:solidFill>
                  <a:schemeClr val="bg1"/>
                </a:solidFill>
              </a:defRPr>
            </a:lvl1pPr>
          </a:lstStyle>
          <a:p>
            <a:r>
              <a:rPr lang="en-US" dirty="0"/>
              <a:t>Click to edit Master title style</a:t>
            </a:r>
          </a:p>
        </p:txBody>
      </p:sp>
      <p:cxnSp>
        <p:nvCxnSpPr>
          <p:cNvPr id="9" name="Straight Connector 8"/>
          <p:cNvCxnSpPr/>
          <p:nvPr userDrawn="1"/>
        </p:nvCxnSpPr>
        <p:spPr>
          <a:xfrm>
            <a:off x="1116957" y="51524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2"/>
          </p:nvPr>
        </p:nvSpPr>
        <p:spPr>
          <a:xfrm>
            <a:off x="10000527" y="6053559"/>
            <a:ext cx="2191473" cy="804441"/>
          </a:xfrm>
        </p:spPr>
        <p:txBody>
          <a:bodyPr/>
          <a:lstStyle/>
          <a:p>
            <a:endParaRPr lang="en-US"/>
          </a:p>
        </p:txBody>
      </p:sp>
    </p:spTree>
    <p:extLst>
      <p:ext uri="{BB962C8B-B14F-4D97-AF65-F5344CB8AC3E}">
        <p14:creationId xmlns:p14="http://schemas.microsoft.com/office/powerpoint/2010/main" val="356366517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p:cNvSpPr>
            <a:spLocks noGrp="1"/>
          </p:cNvSpPr>
          <p:nvPr>
            <p:ph type="pic" sz="quarter" idx="11"/>
          </p:nvPr>
        </p:nvSpPr>
        <p:spPr>
          <a:xfrm>
            <a:off x="1105382" y="2979335"/>
            <a:ext cx="5619509" cy="2925602"/>
          </a:xfrm>
          <a:noFill/>
        </p:spPr>
        <p:txBody>
          <a:bodyPr/>
          <a:lstStyle/>
          <a:p>
            <a:endParaRPr lang="en-US"/>
          </a:p>
        </p:txBody>
      </p:sp>
      <p:sp>
        <p:nvSpPr>
          <p:cNvPr id="6" name="Text Placeholder 5"/>
          <p:cNvSpPr>
            <a:spLocks noGrp="1"/>
          </p:cNvSpPr>
          <p:nvPr>
            <p:ph type="body" sz="quarter" idx="10"/>
          </p:nvPr>
        </p:nvSpPr>
        <p:spPr>
          <a:xfrm>
            <a:off x="1105382" y="1559687"/>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tx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endParaRPr lang="en-US" dirty="0"/>
          </a:p>
        </p:txBody>
      </p:sp>
      <p:sp>
        <p:nvSpPr>
          <p:cNvPr id="4" name="Title 3"/>
          <p:cNvSpPr>
            <a:spLocks noGrp="1"/>
          </p:cNvSpPr>
          <p:nvPr>
            <p:ph type="title"/>
          </p:nvPr>
        </p:nvSpPr>
        <p:spPr>
          <a:xfrm>
            <a:off x="1105383" y="1018572"/>
            <a:ext cx="9097700" cy="622138"/>
          </a:xfrm>
        </p:spPr>
        <p:txBody>
          <a:bodyPr anchor="t" anchorCtr="0">
            <a:normAutofit/>
          </a:bodyPr>
          <a:lstStyle>
            <a:lvl1pPr>
              <a:defRPr sz="3600">
                <a:solidFill>
                  <a:srgbClr val="E31B2F"/>
                </a:solidFill>
              </a:defRPr>
            </a:lvl1pPr>
          </a:lstStyle>
          <a:p>
            <a:r>
              <a:rPr lang="en-US" dirty="0"/>
              <a:t>Click to edit Master title style</a:t>
            </a:r>
          </a:p>
        </p:txBody>
      </p:sp>
      <p:cxnSp>
        <p:nvCxnSpPr>
          <p:cNvPr id="9" name="Straight Connector 8"/>
          <p:cNvCxnSpPr/>
          <p:nvPr userDrawn="1"/>
        </p:nvCxnSpPr>
        <p:spPr>
          <a:xfrm>
            <a:off x="1116957" y="63099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sp>
        <p:nvSpPr>
          <p:cNvPr id="21" name="Picture Placeholder 20"/>
          <p:cNvSpPr>
            <a:spLocks noGrp="1"/>
          </p:cNvSpPr>
          <p:nvPr>
            <p:ph type="pic" sz="quarter" idx="12"/>
          </p:nvPr>
        </p:nvSpPr>
        <p:spPr>
          <a:xfrm>
            <a:off x="7013575" y="2979738"/>
            <a:ext cx="1585913" cy="2368550"/>
          </a:xfrm>
          <a:noFill/>
        </p:spPr>
        <p:txBody>
          <a:bodyPr/>
          <a:lstStyle/>
          <a:p>
            <a:endParaRPr lang="en-US" dirty="0"/>
          </a:p>
        </p:txBody>
      </p:sp>
      <p:sp>
        <p:nvSpPr>
          <p:cNvPr id="3" name="Picture Placeholder 2"/>
          <p:cNvSpPr>
            <a:spLocks noGrp="1"/>
          </p:cNvSpPr>
          <p:nvPr>
            <p:ph type="pic" sz="quarter" idx="13"/>
          </p:nvPr>
        </p:nvSpPr>
        <p:spPr>
          <a:xfrm>
            <a:off x="9884780" y="6041985"/>
            <a:ext cx="2307220" cy="816015"/>
          </a:xfrm>
        </p:spPr>
        <p:txBody>
          <a:bodyPr/>
          <a:lstStyle/>
          <a:p>
            <a:endParaRPr lang="en-US"/>
          </a:p>
        </p:txBody>
      </p:sp>
    </p:spTree>
    <p:extLst>
      <p:ext uri="{BB962C8B-B14F-4D97-AF65-F5344CB8AC3E}">
        <p14:creationId xmlns:p14="http://schemas.microsoft.com/office/powerpoint/2010/main" val="201312564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1105383" y="1018572"/>
            <a:ext cx="9097700" cy="622138"/>
          </a:xfrm>
        </p:spPr>
        <p:txBody>
          <a:bodyPr anchor="t" anchorCtr="0">
            <a:normAutofit/>
          </a:bodyPr>
          <a:lstStyle>
            <a:lvl1pPr>
              <a:defRPr sz="3600">
                <a:solidFill>
                  <a:srgbClr val="E31B2F"/>
                </a:solidFill>
              </a:defRPr>
            </a:lvl1pPr>
          </a:lstStyle>
          <a:p>
            <a:r>
              <a:rPr lang="en-US" dirty="0"/>
              <a:t>Click to edit Master title style</a:t>
            </a:r>
          </a:p>
        </p:txBody>
      </p:sp>
      <p:cxnSp>
        <p:nvCxnSpPr>
          <p:cNvPr id="9" name="Straight Connector 8"/>
          <p:cNvCxnSpPr/>
          <p:nvPr userDrawn="1"/>
        </p:nvCxnSpPr>
        <p:spPr>
          <a:xfrm>
            <a:off x="1116957" y="63099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sp>
        <p:nvSpPr>
          <p:cNvPr id="10" name="Text Placeholder 5"/>
          <p:cNvSpPr>
            <a:spLocks noGrp="1"/>
          </p:cNvSpPr>
          <p:nvPr>
            <p:ph type="body" sz="quarter" idx="11"/>
          </p:nvPr>
        </p:nvSpPr>
        <p:spPr>
          <a:xfrm>
            <a:off x="1116956" y="2194965"/>
            <a:ext cx="4809281" cy="3261364"/>
          </a:xfrm>
          <a:solidFill>
            <a:schemeClr val="tx1"/>
          </a:solidFill>
        </p:spPr>
        <p:txBody>
          <a:bodyPr lIns="274320" tIns="182880" rIns="274320" bIns="182880" anchor="ctr"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r>
              <a:rPr lang="en-US" dirty="0"/>
              <a:t>Third level</a:t>
            </a:r>
          </a:p>
          <a:p>
            <a:pPr lvl="0"/>
            <a:r>
              <a:rPr lang="en-US" dirty="0"/>
              <a:t>Fourth level</a:t>
            </a:r>
          </a:p>
          <a:p>
            <a:pPr lvl="0"/>
            <a:r>
              <a:rPr lang="en-US" dirty="0"/>
              <a:t>Fifth level</a:t>
            </a:r>
          </a:p>
        </p:txBody>
      </p:sp>
      <p:sp>
        <p:nvSpPr>
          <p:cNvPr id="11" name="Picture Placeholder 6"/>
          <p:cNvSpPr>
            <a:spLocks noGrp="1"/>
          </p:cNvSpPr>
          <p:nvPr>
            <p:ph type="pic" sz="quarter" idx="12"/>
          </p:nvPr>
        </p:nvSpPr>
        <p:spPr>
          <a:xfrm>
            <a:off x="5926239" y="2194963"/>
            <a:ext cx="6265762" cy="3261365"/>
          </a:xfrm>
          <a:solidFill>
            <a:schemeClr val="bg1">
              <a:lumMod val="95000"/>
            </a:schemeClr>
          </a:solidFill>
        </p:spPr>
        <p:txBody>
          <a:bodyPr/>
          <a:lstStyle/>
          <a:p>
            <a:endParaRPr lang="en-US" dirty="0"/>
          </a:p>
        </p:txBody>
      </p:sp>
      <p:sp>
        <p:nvSpPr>
          <p:cNvPr id="3" name="Picture Placeholder 2"/>
          <p:cNvSpPr>
            <a:spLocks noGrp="1"/>
          </p:cNvSpPr>
          <p:nvPr>
            <p:ph type="pic" sz="quarter" idx="13"/>
          </p:nvPr>
        </p:nvSpPr>
        <p:spPr>
          <a:xfrm>
            <a:off x="9676435" y="6010581"/>
            <a:ext cx="2515565" cy="847419"/>
          </a:xfrm>
        </p:spPr>
        <p:txBody>
          <a:bodyPr/>
          <a:lstStyle/>
          <a:p>
            <a:endParaRPr lang="en-US"/>
          </a:p>
        </p:txBody>
      </p:sp>
    </p:spTree>
    <p:extLst>
      <p:ext uri="{BB962C8B-B14F-4D97-AF65-F5344CB8AC3E}">
        <p14:creationId xmlns:p14="http://schemas.microsoft.com/office/powerpoint/2010/main" val="180026628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icture Placeholder 11"/>
          <p:cNvSpPr>
            <a:spLocks noGrp="1"/>
          </p:cNvSpPr>
          <p:nvPr>
            <p:ph type="pic" sz="quarter" idx="11"/>
          </p:nvPr>
        </p:nvSpPr>
        <p:spPr>
          <a:xfrm>
            <a:off x="1105382" y="2731625"/>
            <a:ext cx="5619509" cy="2935419"/>
          </a:xfrm>
          <a:noFill/>
        </p:spPr>
        <p:txBody>
          <a:bodyPr/>
          <a:lstStyle/>
          <a:p>
            <a:endParaRPr lang="en-US" dirty="0"/>
          </a:p>
        </p:txBody>
      </p:sp>
      <p:sp>
        <p:nvSpPr>
          <p:cNvPr id="6" name="Text Placeholder 5"/>
          <p:cNvSpPr>
            <a:spLocks noGrp="1"/>
          </p:cNvSpPr>
          <p:nvPr>
            <p:ph type="body" sz="quarter" idx="10"/>
          </p:nvPr>
        </p:nvSpPr>
        <p:spPr>
          <a:xfrm>
            <a:off x="1105382" y="1463453"/>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bg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endParaRPr lang="en-US" dirty="0"/>
          </a:p>
        </p:txBody>
      </p:sp>
      <p:sp>
        <p:nvSpPr>
          <p:cNvPr id="4" name="Title 3"/>
          <p:cNvSpPr>
            <a:spLocks noGrp="1"/>
          </p:cNvSpPr>
          <p:nvPr>
            <p:ph type="title"/>
          </p:nvPr>
        </p:nvSpPr>
        <p:spPr>
          <a:xfrm>
            <a:off x="1105383" y="594010"/>
            <a:ext cx="9097700" cy="622138"/>
          </a:xfrm>
        </p:spPr>
        <p:txBody>
          <a:bodyPr anchor="t" anchorCtr="0">
            <a:normAutofit/>
          </a:bodyPr>
          <a:lstStyle>
            <a:lvl1pPr>
              <a:defRPr sz="3600">
                <a:solidFill>
                  <a:schemeClr val="bg1"/>
                </a:solidFill>
              </a:defRPr>
            </a:lvl1pPr>
          </a:lstStyle>
          <a:p>
            <a:r>
              <a:rPr lang="en-US" dirty="0"/>
              <a:t>Click to edit Master title style</a:t>
            </a:r>
          </a:p>
        </p:txBody>
      </p:sp>
      <p:cxnSp>
        <p:nvCxnSpPr>
          <p:cNvPr id="9" name="Straight Connector 8"/>
          <p:cNvCxnSpPr/>
          <p:nvPr userDrawn="1"/>
        </p:nvCxnSpPr>
        <p:spPr>
          <a:xfrm>
            <a:off x="1116957" y="2448223"/>
            <a:ext cx="9086126"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sp>
        <p:nvSpPr>
          <p:cNvPr id="21" name="Picture Placeholder 20"/>
          <p:cNvSpPr>
            <a:spLocks noGrp="1"/>
          </p:cNvSpPr>
          <p:nvPr>
            <p:ph type="pic" sz="quarter" idx="12"/>
          </p:nvPr>
        </p:nvSpPr>
        <p:spPr>
          <a:xfrm>
            <a:off x="7013575" y="2731626"/>
            <a:ext cx="1585913" cy="2361236"/>
          </a:xfrm>
          <a:noFill/>
        </p:spPr>
        <p:txBody>
          <a:bodyPr/>
          <a:lstStyle/>
          <a:p>
            <a:endParaRPr lang="en-US" dirty="0"/>
          </a:p>
        </p:txBody>
      </p:sp>
      <p:sp>
        <p:nvSpPr>
          <p:cNvPr id="3" name="Picture Placeholder 2"/>
          <p:cNvSpPr>
            <a:spLocks noGrp="1"/>
          </p:cNvSpPr>
          <p:nvPr>
            <p:ph type="pic" sz="quarter" idx="13"/>
          </p:nvPr>
        </p:nvSpPr>
        <p:spPr>
          <a:xfrm>
            <a:off x="9861630" y="5984111"/>
            <a:ext cx="2330370" cy="873889"/>
          </a:xfrm>
        </p:spPr>
        <p:txBody>
          <a:bodyPr/>
          <a:lstStyle/>
          <a:p>
            <a:endParaRPr lang="en-US"/>
          </a:p>
        </p:txBody>
      </p:sp>
    </p:spTree>
    <p:extLst>
      <p:ext uri="{BB962C8B-B14F-4D97-AF65-F5344CB8AC3E}">
        <p14:creationId xmlns:p14="http://schemas.microsoft.com/office/powerpoint/2010/main" val="149565525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15" name="Rectangle 14"/>
          <p:cNvSpPr/>
          <p:nvPr userDrawn="1"/>
        </p:nvSpPr>
        <p:spPr>
          <a:xfrm>
            <a:off x="0" y="0"/>
            <a:ext cx="12192000"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p:cNvSpPr>
            <a:spLocks noGrp="1"/>
          </p:cNvSpPr>
          <p:nvPr>
            <p:ph type="body" sz="quarter" idx="10"/>
          </p:nvPr>
        </p:nvSpPr>
        <p:spPr>
          <a:xfrm>
            <a:off x="1105382" y="1556053"/>
            <a:ext cx="9097701" cy="917295"/>
          </a:xfrm>
          <a:noFill/>
        </p:spPr>
        <p:txBody>
          <a:bodyPr lIns="0" tIns="0" rIns="0" bIns="0" anchor="t" anchorCtr="0">
            <a:normAutofit/>
          </a:bodyPr>
          <a:lstStyle>
            <a:lvl1pPr marL="0" indent="0">
              <a:lnSpc>
                <a:spcPct val="150000"/>
              </a:lnSpc>
              <a:spcBef>
                <a:spcPts val="0"/>
              </a:spcBef>
              <a:spcAft>
                <a:spcPts val="0"/>
              </a:spcAft>
              <a:buNone/>
              <a:defRPr sz="1800">
                <a:solidFill>
                  <a:schemeClr val="tx1"/>
                </a:solidFill>
              </a:defRPr>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en-US" dirty="0"/>
              <a:t>Edit Master text styles</a:t>
            </a:r>
          </a:p>
          <a:p>
            <a:pPr lvl="0"/>
            <a:r>
              <a:rPr lang="en-US" dirty="0"/>
              <a:t>Second level</a:t>
            </a:r>
          </a:p>
          <a:p>
            <a:pPr lvl="0"/>
            <a:endParaRPr lang="en-US" dirty="0"/>
          </a:p>
        </p:txBody>
      </p:sp>
      <p:sp>
        <p:nvSpPr>
          <p:cNvPr id="4" name="Title 3"/>
          <p:cNvSpPr>
            <a:spLocks noGrp="1"/>
          </p:cNvSpPr>
          <p:nvPr>
            <p:ph type="title"/>
          </p:nvPr>
        </p:nvSpPr>
        <p:spPr>
          <a:xfrm>
            <a:off x="1105383" y="987551"/>
            <a:ext cx="9097700" cy="622138"/>
          </a:xfrm>
        </p:spPr>
        <p:txBody>
          <a:bodyPr anchor="t" anchorCtr="0">
            <a:normAutofit/>
          </a:bodyPr>
          <a:lstStyle>
            <a:lvl1pPr>
              <a:defRPr sz="3600">
                <a:solidFill>
                  <a:srgbClr val="E31B2F"/>
                </a:solidFill>
              </a:defRPr>
            </a:lvl1pPr>
          </a:lstStyle>
          <a:p>
            <a:r>
              <a:rPr lang="en-US" dirty="0"/>
              <a:t>Click to edit Master title style</a:t>
            </a:r>
          </a:p>
        </p:txBody>
      </p:sp>
      <p:cxnSp>
        <p:nvCxnSpPr>
          <p:cNvPr id="10" name="Straight Connector 9"/>
          <p:cNvCxnSpPr/>
          <p:nvPr userDrawn="1"/>
        </p:nvCxnSpPr>
        <p:spPr>
          <a:xfrm>
            <a:off x="1116957" y="630998"/>
            <a:ext cx="821803" cy="0"/>
          </a:xfrm>
          <a:prstGeom prst="line">
            <a:avLst/>
          </a:prstGeom>
          <a:ln w="76200">
            <a:solidFill>
              <a:srgbClr val="E31B2F"/>
            </a:solidFill>
          </a:ln>
        </p:spPr>
        <p:style>
          <a:lnRef idx="1">
            <a:schemeClr val="accent1"/>
          </a:lnRef>
          <a:fillRef idx="0">
            <a:schemeClr val="accent1"/>
          </a:fillRef>
          <a:effectRef idx="0">
            <a:schemeClr val="accent1"/>
          </a:effectRef>
          <a:fontRef idx="minor">
            <a:schemeClr val="tx1"/>
          </a:fontRef>
        </p:style>
      </p:cxnSp>
      <p:sp>
        <p:nvSpPr>
          <p:cNvPr id="5" name="Chart Placeholder 4"/>
          <p:cNvSpPr>
            <a:spLocks noGrp="1"/>
          </p:cNvSpPr>
          <p:nvPr>
            <p:ph type="chart" sz="quarter" idx="11"/>
          </p:nvPr>
        </p:nvSpPr>
        <p:spPr>
          <a:xfrm>
            <a:off x="1117600" y="2673350"/>
            <a:ext cx="3975100" cy="3700463"/>
          </a:xfrm>
        </p:spPr>
        <p:txBody>
          <a:bodyPr/>
          <a:lstStyle/>
          <a:p>
            <a:endParaRPr lang="en-US"/>
          </a:p>
        </p:txBody>
      </p:sp>
      <p:sp>
        <p:nvSpPr>
          <p:cNvPr id="8" name="Chart Placeholder 7"/>
          <p:cNvSpPr>
            <a:spLocks noGrp="1"/>
          </p:cNvSpPr>
          <p:nvPr>
            <p:ph type="chart" sz="quarter" idx="12"/>
          </p:nvPr>
        </p:nvSpPr>
        <p:spPr>
          <a:xfrm>
            <a:off x="6783388" y="2916238"/>
            <a:ext cx="3182937" cy="3094037"/>
          </a:xfrm>
        </p:spPr>
        <p:txBody>
          <a:bodyPr/>
          <a:lstStyle/>
          <a:p>
            <a:endParaRPr lang="en-US"/>
          </a:p>
        </p:txBody>
      </p:sp>
      <p:sp>
        <p:nvSpPr>
          <p:cNvPr id="3" name="Picture Placeholder 2"/>
          <p:cNvSpPr>
            <a:spLocks noGrp="1"/>
          </p:cNvSpPr>
          <p:nvPr>
            <p:ph type="pic" sz="quarter" idx="13"/>
          </p:nvPr>
        </p:nvSpPr>
        <p:spPr>
          <a:xfrm>
            <a:off x="9966325" y="6010275"/>
            <a:ext cx="2225675" cy="847725"/>
          </a:xfrm>
        </p:spPr>
        <p:txBody>
          <a:bodyPr/>
          <a:lstStyle/>
          <a:p>
            <a:endParaRPr lang="en-US"/>
          </a:p>
        </p:txBody>
      </p:sp>
    </p:spTree>
    <p:extLst>
      <p:ext uri="{BB962C8B-B14F-4D97-AF65-F5344CB8AC3E}">
        <p14:creationId xmlns:p14="http://schemas.microsoft.com/office/powerpoint/2010/main" val="3970192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nl-NL"/>
              <a:t>Klik om stijl te bewerken</a:t>
            </a:r>
            <a:endParaRPr lang="en-US" dirty="0"/>
          </a:p>
        </p:txBody>
      </p:sp>
      <p:sp>
        <p:nvSpPr>
          <p:cNvPr id="6" name="Text Placeholder 5"/>
          <p:cNvSpPr>
            <a:spLocks noGrp="1"/>
          </p:cNvSpPr>
          <p:nvPr>
            <p:ph type="body" sz="quarter" idx="10"/>
          </p:nvPr>
        </p:nvSpPr>
        <p:spPr>
          <a:xfrm>
            <a:off x="2286002" y="2057398"/>
            <a:ext cx="3819302" cy="3695220"/>
          </a:xfrm>
        </p:spPr>
        <p:txBody>
          <a:bodyPr>
            <a:normAutofit/>
          </a:bodyPr>
          <a:lstStyle>
            <a:lvl1pPr marL="0" indent="0">
              <a:lnSpc>
                <a:spcPct val="150000"/>
              </a:lnSpc>
              <a:spcBef>
                <a:spcPts val="0"/>
              </a:spcBef>
              <a:spcAft>
                <a:spcPts val="0"/>
              </a:spcAft>
              <a:buNone/>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Picture Placeholder 6"/>
          <p:cNvSpPr>
            <a:spLocks noGrp="1"/>
          </p:cNvSpPr>
          <p:nvPr>
            <p:ph type="pic" sz="quarter" idx="11"/>
          </p:nvPr>
        </p:nvSpPr>
        <p:spPr>
          <a:xfrm>
            <a:off x="6267229" y="2057401"/>
            <a:ext cx="1997095" cy="3054726"/>
          </a:xfrm>
        </p:spPr>
        <p:txBody>
          <a:bodyPr/>
          <a:lstStyle/>
          <a:p>
            <a:r>
              <a:rPr lang="nl-NL"/>
              <a:t>Klik op het pictogram als u een afbeelding wilt toevoegen</a:t>
            </a:r>
            <a:endParaRPr lang="en-US" dirty="0"/>
          </a:p>
        </p:txBody>
      </p:sp>
      <p:sp>
        <p:nvSpPr>
          <p:cNvPr id="9" name="Picture Placeholder 8"/>
          <p:cNvSpPr>
            <a:spLocks noGrp="1"/>
          </p:cNvSpPr>
          <p:nvPr>
            <p:ph type="pic" sz="quarter" idx="12"/>
          </p:nvPr>
        </p:nvSpPr>
        <p:spPr>
          <a:xfrm>
            <a:off x="8426249" y="2057400"/>
            <a:ext cx="2638948" cy="3054727"/>
          </a:xfrm>
        </p:spPr>
        <p:txBody>
          <a:bodyPr/>
          <a:lstStyle/>
          <a:p>
            <a:r>
              <a:rPr lang="nl-NL"/>
              <a:t>Klik op het pictogram als u een afbeelding wilt toevoegen</a:t>
            </a:r>
            <a:endParaRPr lang="en-US"/>
          </a:p>
        </p:txBody>
      </p:sp>
    </p:spTree>
    <p:extLst>
      <p:ext uri="{BB962C8B-B14F-4D97-AF65-F5344CB8AC3E}">
        <p14:creationId xmlns:p14="http://schemas.microsoft.com/office/powerpoint/2010/main" val="1772207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nl-NL"/>
              <a:t>Klik om stijl te bewerken</a:t>
            </a:r>
            <a:endParaRPr lang="en-US" dirty="0"/>
          </a:p>
        </p:txBody>
      </p:sp>
      <p:sp>
        <p:nvSpPr>
          <p:cNvPr id="6" name="Text Placeholder 5"/>
          <p:cNvSpPr>
            <a:spLocks noGrp="1"/>
          </p:cNvSpPr>
          <p:nvPr>
            <p:ph type="body" sz="quarter" idx="10"/>
          </p:nvPr>
        </p:nvSpPr>
        <p:spPr>
          <a:xfrm>
            <a:off x="2286002" y="1756457"/>
            <a:ext cx="8478454" cy="882572"/>
          </a:xfrm>
        </p:spPr>
        <p:txBody>
          <a:bodyPr>
            <a:normAutofit/>
          </a:bodyPr>
          <a:lstStyle>
            <a:lvl1pPr marL="0" indent="0">
              <a:lnSpc>
                <a:spcPct val="150000"/>
              </a:lnSpc>
              <a:spcBef>
                <a:spcPts val="0"/>
              </a:spcBef>
              <a:spcAft>
                <a:spcPts val="0"/>
              </a:spcAft>
              <a:buNone/>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p:txBody>
      </p:sp>
      <p:sp>
        <p:nvSpPr>
          <p:cNvPr id="7" name="Picture Placeholder 6"/>
          <p:cNvSpPr>
            <a:spLocks noGrp="1"/>
          </p:cNvSpPr>
          <p:nvPr>
            <p:ph type="pic" sz="quarter" idx="11"/>
          </p:nvPr>
        </p:nvSpPr>
        <p:spPr>
          <a:xfrm>
            <a:off x="2286001" y="2852615"/>
            <a:ext cx="2563792" cy="2711369"/>
          </a:xfrm>
        </p:spPr>
        <p:txBody>
          <a:bodyPr/>
          <a:lstStyle/>
          <a:p>
            <a:r>
              <a:rPr lang="nl-NL"/>
              <a:t>Klik op het pictogram als u een afbeelding wilt toevoegen</a:t>
            </a:r>
            <a:endParaRPr lang="en-US" dirty="0"/>
          </a:p>
        </p:txBody>
      </p:sp>
      <p:sp>
        <p:nvSpPr>
          <p:cNvPr id="9" name="Picture Placeholder 8"/>
          <p:cNvSpPr>
            <a:spLocks noGrp="1"/>
          </p:cNvSpPr>
          <p:nvPr>
            <p:ph type="pic" sz="quarter" idx="12"/>
          </p:nvPr>
        </p:nvSpPr>
        <p:spPr>
          <a:xfrm>
            <a:off x="5034987" y="2852615"/>
            <a:ext cx="2858947" cy="2711370"/>
          </a:xfrm>
        </p:spPr>
        <p:txBody>
          <a:bodyPr/>
          <a:lstStyle/>
          <a:p>
            <a:r>
              <a:rPr lang="nl-NL"/>
              <a:t>Klik op het pictogram als u een afbeelding wilt toevoegen</a:t>
            </a:r>
            <a:endParaRPr lang="en-US"/>
          </a:p>
        </p:txBody>
      </p:sp>
      <p:sp>
        <p:nvSpPr>
          <p:cNvPr id="3" name="Picture Placeholder 2"/>
          <p:cNvSpPr>
            <a:spLocks noGrp="1"/>
          </p:cNvSpPr>
          <p:nvPr>
            <p:ph type="pic" sz="quarter" idx="13"/>
          </p:nvPr>
        </p:nvSpPr>
        <p:spPr>
          <a:xfrm>
            <a:off x="8079129" y="2853157"/>
            <a:ext cx="2685710" cy="2711450"/>
          </a:xfrm>
        </p:spPr>
        <p:txBody>
          <a:bodyPr/>
          <a:lstStyle/>
          <a:p>
            <a:r>
              <a:rPr lang="nl-NL"/>
              <a:t>Klik op het pictogram als u een afbeelding wilt toevoegen</a:t>
            </a:r>
            <a:endParaRPr lang="en-US"/>
          </a:p>
        </p:txBody>
      </p:sp>
    </p:spTree>
    <p:extLst>
      <p:ext uri="{BB962C8B-B14F-4D97-AF65-F5344CB8AC3E}">
        <p14:creationId xmlns:p14="http://schemas.microsoft.com/office/powerpoint/2010/main" val="2538653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4" name="Title 3"/>
          <p:cNvSpPr>
            <a:spLocks noGrp="1"/>
          </p:cNvSpPr>
          <p:nvPr>
            <p:ph type="title"/>
          </p:nvPr>
        </p:nvSpPr>
        <p:spPr>
          <a:xfrm>
            <a:off x="2286000" y="949124"/>
            <a:ext cx="3455043" cy="4618299"/>
          </a:xfrm>
        </p:spPr>
        <p:txBody>
          <a:bodyPr/>
          <a:lstStyle>
            <a:lvl1pPr algn="r">
              <a:defRPr>
                <a:solidFill>
                  <a:srgbClr val="E31B2F"/>
                </a:solidFill>
              </a:defRPr>
            </a:lvl1pPr>
          </a:lstStyle>
          <a:p>
            <a:r>
              <a:rPr lang="nl-NL"/>
              <a:t>Klik om stijl te bewerken</a:t>
            </a:r>
            <a:endParaRPr lang="en-US" dirty="0"/>
          </a:p>
        </p:txBody>
      </p:sp>
      <p:sp>
        <p:nvSpPr>
          <p:cNvPr id="6" name="Text Placeholder 5"/>
          <p:cNvSpPr>
            <a:spLocks noGrp="1"/>
          </p:cNvSpPr>
          <p:nvPr>
            <p:ph type="body" sz="quarter" idx="10"/>
          </p:nvPr>
        </p:nvSpPr>
        <p:spPr>
          <a:xfrm>
            <a:off x="6227180" y="949125"/>
            <a:ext cx="5335928" cy="4618298"/>
          </a:xfrm>
        </p:spPr>
        <p:txBody>
          <a:bodyPr anchor="ctr" anchorCtr="0">
            <a:normAutofit/>
          </a:bodyPr>
          <a:lstStyle>
            <a:lvl1pPr marL="0" indent="0">
              <a:lnSpc>
                <a:spcPct val="150000"/>
              </a:lnSpc>
              <a:spcBef>
                <a:spcPts val="0"/>
              </a:spcBef>
              <a:spcAft>
                <a:spcPts val="0"/>
              </a:spcAft>
              <a:buNone/>
              <a:defRPr sz="1800"/>
            </a:lvl1pPr>
            <a:lvl2pPr marL="457200" indent="0">
              <a:lnSpc>
                <a:spcPct val="150000"/>
              </a:lnSpc>
              <a:spcAft>
                <a:spcPts val="2000"/>
              </a:spcAft>
              <a:buNone/>
              <a:defRPr sz="1800"/>
            </a:lvl2pPr>
            <a:lvl3pPr marL="914400" indent="0">
              <a:lnSpc>
                <a:spcPct val="150000"/>
              </a:lnSpc>
              <a:spcAft>
                <a:spcPts val="2000"/>
              </a:spcAft>
              <a:buNone/>
              <a:defRPr sz="1800"/>
            </a:lvl3pPr>
            <a:lvl4pPr marL="1371600" indent="0">
              <a:lnSpc>
                <a:spcPct val="150000"/>
              </a:lnSpc>
              <a:spcAft>
                <a:spcPts val="2000"/>
              </a:spcAft>
              <a:buNone/>
              <a:defRPr sz="1800"/>
            </a:lvl4pPr>
            <a:lvl5pPr marL="1828800" indent="0">
              <a:lnSpc>
                <a:spcPct val="150000"/>
              </a:lnSpc>
              <a:spcAft>
                <a:spcPts val="2000"/>
              </a:spcAft>
              <a:buNone/>
              <a:defRPr sz="1800"/>
            </a:lvl5pPr>
          </a:lstStyle>
          <a:p>
            <a:pPr lvl="0"/>
            <a:r>
              <a:rPr lang="nl-NL"/>
              <a:t>Klikken om de tekststijl van het model te bewerken</a:t>
            </a:r>
          </a:p>
          <a:p>
            <a:pPr lvl="1"/>
            <a:r>
              <a:rPr lang="nl-NL"/>
              <a:t>Tweede niveau</a:t>
            </a:r>
          </a:p>
        </p:txBody>
      </p:sp>
      <p:cxnSp>
        <p:nvCxnSpPr>
          <p:cNvPr id="10" name="Straight Connector 9"/>
          <p:cNvCxnSpPr/>
          <p:nvPr userDrawn="1"/>
        </p:nvCxnSpPr>
        <p:spPr>
          <a:xfrm>
            <a:off x="5984111" y="949124"/>
            <a:ext cx="0" cy="4618299"/>
          </a:xfrm>
          <a:prstGeom prst="line">
            <a:avLst/>
          </a:prstGeom>
          <a:ln w="28575">
            <a:solidFill>
              <a:srgbClr val="E31B2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02090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4" name="Title 3"/>
          <p:cNvSpPr>
            <a:spLocks noGrp="1"/>
          </p:cNvSpPr>
          <p:nvPr>
            <p:ph type="title"/>
          </p:nvPr>
        </p:nvSpPr>
        <p:spPr>
          <a:xfrm>
            <a:off x="2286000" y="972272"/>
            <a:ext cx="3455043" cy="4849793"/>
          </a:xfrm>
        </p:spPr>
        <p:txBody>
          <a:bodyPr/>
          <a:lstStyle>
            <a:lvl1pPr algn="r">
              <a:defRPr>
                <a:solidFill>
                  <a:srgbClr val="E31B2F"/>
                </a:solidFill>
              </a:defRPr>
            </a:lvl1pPr>
          </a:lstStyle>
          <a:p>
            <a:r>
              <a:rPr lang="nl-NL"/>
              <a:t>Klik om stijl te bewerken</a:t>
            </a:r>
            <a:endParaRPr lang="en-US" dirty="0"/>
          </a:p>
        </p:txBody>
      </p:sp>
      <p:cxnSp>
        <p:nvCxnSpPr>
          <p:cNvPr id="10" name="Straight Connector 9"/>
          <p:cNvCxnSpPr/>
          <p:nvPr userDrawn="1"/>
        </p:nvCxnSpPr>
        <p:spPr>
          <a:xfrm>
            <a:off x="5984111" y="972273"/>
            <a:ext cx="0" cy="4849793"/>
          </a:xfrm>
          <a:prstGeom prst="line">
            <a:avLst/>
          </a:prstGeom>
          <a:ln w="28575">
            <a:solidFill>
              <a:srgbClr val="E31B2F"/>
            </a:solidFill>
          </a:ln>
        </p:spPr>
        <p:style>
          <a:lnRef idx="1">
            <a:schemeClr val="accent1"/>
          </a:lnRef>
          <a:fillRef idx="0">
            <a:schemeClr val="accent1"/>
          </a:fillRef>
          <a:effectRef idx="0">
            <a:schemeClr val="accent1"/>
          </a:effectRef>
          <a:fontRef idx="minor">
            <a:schemeClr val="tx1"/>
          </a:fontRef>
        </p:style>
      </p:cxnSp>
      <p:sp>
        <p:nvSpPr>
          <p:cNvPr id="3" name="Chart Placeholder 2"/>
          <p:cNvSpPr>
            <a:spLocks noGrp="1"/>
          </p:cNvSpPr>
          <p:nvPr>
            <p:ph type="chart" sz="quarter" idx="11"/>
          </p:nvPr>
        </p:nvSpPr>
        <p:spPr>
          <a:xfrm>
            <a:off x="6227180" y="972272"/>
            <a:ext cx="5336170" cy="4849793"/>
          </a:xfrm>
        </p:spPr>
        <p:txBody>
          <a:bodyPr/>
          <a:lstStyle/>
          <a:p>
            <a:r>
              <a:rPr lang="nl-NL"/>
              <a:t>Klik op het pictogram als u een grafiek wilt toevoegen</a:t>
            </a:r>
            <a:endParaRPr lang="en-US"/>
          </a:p>
        </p:txBody>
      </p:sp>
    </p:spTree>
    <p:extLst>
      <p:ext uri="{BB962C8B-B14F-4D97-AF65-F5344CB8AC3E}">
        <p14:creationId xmlns:p14="http://schemas.microsoft.com/office/powerpoint/2010/main" val="3977307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jp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3" Type="http://schemas.openxmlformats.org/officeDocument/2006/relationships/slideLayout" Target="../slideLayouts/slideLayout22.xml"/><Relationship Id="rId21" Type="http://schemas.openxmlformats.org/officeDocument/2006/relationships/image" Target="../media/image9.jpg"/><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theme" Target="../theme/theme2.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slideLayout" Target="../slideLayouts/slideLayout56.xml"/><Relationship Id="rId3" Type="http://schemas.openxmlformats.org/officeDocument/2006/relationships/slideLayout" Target="../slideLayouts/slideLayout41.xml"/><Relationship Id="rId21" Type="http://schemas.openxmlformats.org/officeDocument/2006/relationships/image" Target="../media/image10.jpg"/><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theme" Target="../theme/theme3.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image" Target="../media/image1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0" y="960699"/>
            <a:ext cx="8478456" cy="1096700"/>
          </a:xfrm>
          <a:prstGeom prst="rect">
            <a:avLst/>
          </a:prstGeom>
        </p:spPr>
        <p:txBody>
          <a:bodyPr vert="horz" lIns="0" tIns="0" rIns="0" bIns="45720" rtlCol="0" anchor="ctr">
            <a:normAutofit/>
          </a:bodyPr>
          <a:lstStyle/>
          <a:p>
            <a:r>
              <a:rPr lang="en-US" dirty="0"/>
              <a:t>Header</a:t>
            </a:r>
          </a:p>
        </p:txBody>
      </p:sp>
      <p:sp>
        <p:nvSpPr>
          <p:cNvPr id="3" name="Text Placeholder 2"/>
          <p:cNvSpPr>
            <a:spLocks noGrp="1"/>
          </p:cNvSpPr>
          <p:nvPr>
            <p:ph type="body" idx="1"/>
          </p:nvPr>
        </p:nvSpPr>
        <p:spPr>
          <a:xfrm>
            <a:off x="2286000" y="2057400"/>
            <a:ext cx="8478456" cy="3604152"/>
          </a:xfrm>
          <a:prstGeom prst="rect">
            <a:avLst/>
          </a:prstGeom>
        </p:spPr>
        <p:txBody>
          <a:bodyPr vert="horz" lIns="0" tIns="0" rIns="0" bIns="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Tree>
    <p:extLst>
      <p:ext uri="{BB962C8B-B14F-4D97-AF65-F5344CB8AC3E}">
        <p14:creationId xmlns:p14="http://schemas.microsoft.com/office/powerpoint/2010/main" val="939521828"/>
      </p:ext>
    </p:extLst>
  </p:cSld>
  <p:clrMap bg1="lt1" tx1="dk1" bg2="lt2" tx2="dk2" accent1="accent1" accent2="accent2" accent3="accent3" accent4="accent4" accent5="accent5" accent6="accent6" hlink="hlink" folHlink="folHlink"/>
  <p:sldLayoutIdLst>
    <p:sldLayoutId id="2147483649" r:id="rId1"/>
    <p:sldLayoutId id="2147483704" r:id="rId2"/>
    <p:sldLayoutId id="2147483705" r:id="rId3"/>
    <p:sldLayoutId id="2147483650" r:id="rId4"/>
    <p:sldLayoutId id="2147483698" r:id="rId5"/>
    <p:sldLayoutId id="2147483721" r:id="rId6"/>
    <p:sldLayoutId id="2147483723" r:id="rId7"/>
    <p:sldLayoutId id="2147483722" r:id="rId8"/>
    <p:sldLayoutId id="2147483724" r:id="rId9"/>
    <p:sldLayoutId id="2147483725" r:id="rId10"/>
    <p:sldLayoutId id="2147483726" r:id="rId11"/>
    <p:sldLayoutId id="2147483727" r:id="rId12"/>
    <p:sldLayoutId id="2147483729" r:id="rId13"/>
    <p:sldLayoutId id="2147483728" r:id="rId14"/>
    <p:sldLayoutId id="2147483753" r:id="rId15"/>
    <p:sldLayoutId id="2147483752" r:id="rId16"/>
    <p:sldLayoutId id="2147483731" r:id="rId17"/>
    <p:sldLayoutId id="2147483732" r:id="rId18"/>
    <p:sldLayoutId id="2147483733" r:id="rId19"/>
  </p:sldLayoutIdLst>
  <p:txStyles>
    <p:titleStyle>
      <a:lvl1pPr algn="l" defTabSz="914400" rtl="0" eaLnBrk="1" latinLnBrk="0" hangingPunct="1">
        <a:lnSpc>
          <a:spcPct val="90000"/>
        </a:lnSpc>
        <a:spcBef>
          <a:spcPct val="0"/>
        </a:spcBef>
        <a:buNone/>
        <a:defRPr sz="36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50000"/>
        </a:lnSpc>
        <a:spcBef>
          <a:spcPts val="10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96" userDrawn="1">
          <p15:clr>
            <a:srgbClr val="F26B43"/>
          </p15:clr>
        </p15:guide>
        <p15:guide id="2" pos="14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0" y="960699"/>
            <a:ext cx="8478456" cy="1096700"/>
          </a:xfrm>
          <a:prstGeom prst="rect">
            <a:avLst/>
          </a:prstGeom>
        </p:spPr>
        <p:txBody>
          <a:bodyPr vert="horz" lIns="0" tIns="0" rIns="0" bIns="45720" rtlCol="0" anchor="ctr">
            <a:normAutofit/>
          </a:bodyPr>
          <a:lstStyle/>
          <a:p>
            <a:r>
              <a:rPr lang="en-US" dirty="0"/>
              <a:t>Header</a:t>
            </a:r>
          </a:p>
        </p:txBody>
      </p:sp>
      <p:sp>
        <p:nvSpPr>
          <p:cNvPr id="3" name="Text Placeholder 2"/>
          <p:cNvSpPr>
            <a:spLocks noGrp="1"/>
          </p:cNvSpPr>
          <p:nvPr>
            <p:ph type="body" idx="1"/>
          </p:nvPr>
        </p:nvSpPr>
        <p:spPr>
          <a:xfrm>
            <a:off x="2286000" y="2057400"/>
            <a:ext cx="8478456" cy="3604152"/>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42602349"/>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 id="2147483767" r:id="rId13"/>
    <p:sldLayoutId id="2147483768" r:id="rId14"/>
    <p:sldLayoutId id="2147483769" r:id="rId15"/>
    <p:sldLayoutId id="2147483770" r:id="rId16"/>
    <p:sldLayoutId id="2147483771" r:id="rId17"/>
    <p:sldLayoutId id="2147483772" r:id="rId18"/>
    <p:sldLayoutId id="2147483773" r:id="rId19"/>
  </p:sldLayoutIdLst>
  <p:txStyles>
    <p:titleStyle>
      <a:lvl1pPr algn="l" defTabSz="914400" rtl="0" eaLnBrk="1" latinLnBrk="0" hangingPunct="1">
        <a:lnSpc>
          <a:spcPct val="90000"/>
        </a:lnSpc>
        <a:spcBef>
          <a:spcPct val="0"/>
        </a:spcBef>
        <a:buNone/>
        <a:defRPr sz="36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50000"/>
        </a:lnSpc>
        <a:spcBef>
          <a:spcPts val="10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96">
          <p15:clr>
            <a:srgbClr val="F26B43"/>
          </p15:clr>
        </p15:guide>
        <p15:guide id="2" pos="1440">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0" y="960699"/>
            <a:ext cx="8478456" cy="1096700"/>
          </a:xfrm>
          <a:prstGeom prst="rect">
            <a:avLst/>
          </a:prstGeom>
        </p:spPr>
        <p:txBody>
          <a:bodyPr vert="horz" lIns="0" tIns="0" rIns="0" bIns="45720" rtlCol="0" anchor="ctr">
            <a:normAutofit/>
          </a:bodyPr>
          <a:lstStyle/>
          <a:p>
            <a:r>
              <a:rPr lang="en-US" dirty="0"/>
              <a:t>Header</a:t>
            </a:r>
          </a:p>
        </p:txBody>
      </p:sp>
      <p:sp>
        <p:nvSpPr>
          <p:cNvPr id="3" name="Text Placeholder 2"/>
          <p:cNvSpPr>
            <a:spLocks noGrp="1"/>
          </p:cNvSpPr>
          <p:nvPr>
            <p:ph type="body" idx="1"/>
          </p:nvPr>
        </p:nvSpPr>
        <p:spPr>
          <a:xfrm>
            <a:off x="2286000" y="2057400"/>
            <a:ext cx="8478456" cy="3604152"/>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Placeholder 18"/>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a:off x="9382902" y="6213651"/>
            <a:ext cx="2529526" cy="449524"/>
          </a:xfrm>
          <a:prstGeom prst="rect">
            <a:avLst/>
          </a:prstGeom>
        </p:spPr>
      </p:pic>
    </p:spTree>
    <p:extLst>
      <p:ext uri="{BB962C8B-B14F-4D97-AF65-F5344CB8AC3E}">
        <p14:creationId xmlns:p14="http://schemas.microsoft.com/office/powerpoint/2010/main" val="1980722843"/>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 id="2147483792" r:id="rId18"/>
    <p:sldLayoutId id="2147483793" r:id="rId19"/>
  </p:sldLayoutIdLst>
  <p:txStyles>
    <p:titleStyle>
      <a:lvl1pPr algn="l" defTabSz="914400" rtl="0" eaLnBrk="1" latinLnBrk="0" hangingPunct="1">
        <a:lnSpc>
          <a:spcPct val="90000"/>
        </a:lnSpc>
        <a:spcBef>
          <a:spcPct val="0"/>
        </a:spcBef>
        <a:buNone/>
        <a:defRPr sz="3600" b="1"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50000"/>
        </a:lnSpc>
        <a:spcBef>
          <a:spcPts val="10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52" userDrawn="1">
          <p15:clr>
            <a:srgbClr val="F26B43"/>
          </p15:clr>
        </p15:guide>
        <p15:guide id="2" pos="751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b="1" dirty="0"/>
              <a:t>Basic Python scripting</a:t>
            </a:r>
          </a:p>
        </p:txBody>
      </p:sp>
      <p:pic>
        <p:nvPicPr>
          <p:cNvPr id="2" name="Afbeelding 1" descr="Afbeelding met Graphics, clipart, grafische vormgeving, ontwerp&#10;&#10;Automatisch gegenereerde beschrijving">
            <a:extLst>
              <a:ext uri="{FF2B5EF4-FFF2-40B4-BE49-F238E27FC236}">
                <a16:creationId xmlns:a16="http://schemas.microsoft.com/office/drawing/2014/main" id="{1EBA5726-45B5-20AA-1B07-BD37F81D9F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71260" y="5739721"/>
            <a:ext cx="1914703" cy="1119921"/>
          </a:xfrm>
          <a:prstGeom prst="rect">
            <a:avLst/>
          </a:prstGeom>
        </p:spPr>
      </p:pic>
    </p:spTree>
    <p:extLst>
      <p:ext uri="{BB962C8B-B14F-4D97-AF65-F5344CB8AC3E}">
        <p14:creationId xmlns:p14="http://schemas.microsoft.com/office/powerpoint/2010/main" val="9039208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tekst 2">
            <a:extLst>
              <a:ext uri="{FF2B5EF4-FFF2-40B4-BE49-F238E27FC236}">
                <a16:creationId xmlns:a16="http://schemas.microsoft.com/office/drawing/2014/main" id="{46644212-5B04-A9FA-998A-4E5E45D165DE}"/>
              </a:ext>
            </a:extLst>
          </p:cNvPr>
          <p:cNvSpPr>
            <a:spLocks noGrp="1"/>
          </p:cNvSpPr>
          <p:nvPr>
            <p:ph type="body" sz="quarter" idx="10"/>
          </p:nvPr>
        </p:nvSpPr>
        <p:spPr/>
        <p:txBody>
          <a:bodyPr/>
          <a:lstStyle/>
          <a:p>
            <a:r>
              <a:rPr lang="en-CA" dirty="0"/>
              <a:t>There are 5 basic data types in Python</a:t>
            </a:r>
          </a:p>
        </p:txBody>
      </p:sp>
      <p:sp>
        <p:nvSpPr>
          <p:cNvPr id="4" name="Titel 3">
            <a:extLst>
              <a:ext uri="{FF2B5EF4-FFF2-40B4-BE49-F238E27FC236}">
                <a16:creationId xmlns:a16="http://schemas.microsoft.com/office/drawing/2014/main" id="{D95ED8E5-2A00-E18B-DA2B-42FACCA409CA}"/>
              </a:ext>
            </a:extLst>
          </p:cNvPr>
          <p:cNvSpPr>
            <a:spLocks noGrp="1"/>
          </p:cNvSpPr>
          <p:nvPr>
            <p:ph type="title"/>
          </p:nvPr>
        </p:nvSpPr>
        <p:spPr/>
        <p:txBody>
          <a:bodyPr/>
          <a:lstStyle/>
          <a:p>
            <a:r>
              <a:rPr lang="en-CA" dirty="0"/>
              <a:t>Understanding Data Types</a:t>
            </a:r>
          </a:p>
        </p:txBody>
      </p:sp>
      <p:sp>
        <p:nvSpPr>
          <p:cNvPr id="10" name="Rechthoek 9">
            <a:extLst>
              <a:ext uri="{FF2B5EF4-FFF2-40B4-BE49-F238E27FC236}">
                <a16:creationId xmlns:a16="http://schemas.microsoft.com/office/drawing/2014/main" id="{3B4D2706-51DE-8434-8833-B4E5220812FF}"/>
              </a:ext>
            </a:extLst>
          </p:cNvPr>
          <p:cNvSpPr/>
          <p:nvPr/>
        </p:nvSpPr>
        <p:spPr>
          <a:xfrm>
            <a:off x="0" y="2635625"/>
            <a:ext cx="12192000" cy="42223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1" name="Tekstvak 10">
            <a:extLst>
              <a:ext uri="{FF2B5EF4-FFF2-40B4-BE49-F238E27FC236}">
                <a16:creationId xmlns:a16="http://schemas.microsoft.com/office/drawing/2014/main" id="{8EA57573-73FF-E96A-76F0-9F1E40489D4E}"/>
              </a:ext>
            </a:extLst>
          </p:cNvPr>
          <p:cNvSpPr txBox="1"/>
          <p:nvPr/>
        </p:nvSpPr>
        <p:spPr>
          <a:xfrm>
            <a:off x="873939" y="3249444"/>
            <a:ext cx="2192942" cy="369332"/>
          </a:xfrm>
          <a:prstGeom prst="rect">
            <a:avLst/>
          </a:prstGeom>
          <a:noFill/>
        </p:spPr>
        <p:txBody>
          <a:bodyPr wrap="square" rtlCol="0">
            <a:spAutoFit/>
          </a:bodyPr>
          <a:lstStyle/>
          <a:p>
            <a:r>
              <a:rPr lang="en-CA" dirty="0"/>
              <a:t>Textual</a:t>
            </a:r>
          </a:p>
        </p:txBody>
      </p:sp>
      <p:sp>
        <p:nvSpPr>
          <p:cNvPr id="12" name="Tekstvak 11">
            <a:extLst>
              <a:ext uri="{FF2B5EF4-FFF2-40B4-BE49-F238E27FC236}">
                <a16:creationId xmlns:a16="http://schemas.microsoft.com/office/drawing/2014/main" id="{AC03ABB8-837F-5236-1EE5-FCB9FAA7DF6E}"/>
              </a:ext>
            </a:extLst>
          </p:cNvPr>
          <p:cNvSpPr txBox="1"/>
          <p:nvPr/>
        </p:nvSpPr>
        <p:spPr>
          <a:xfrm>
            <a:off x="873939" y="4143298"/>
            <a:ext cx="1812616" cy="369332"/>
          </a:xfrm>
          <a:prstGeom prst="rect">
            <a:avLst/>
          </a:prstGeom>
          <a:noFill/>
        </p:spPr>
        <p:txBody>
          <a:bodyPr wrap="square" rtlCol="0">
            <a:spAutoFit/>
          </a:bodyPr>
          <a:lstStyle/>
          <a:p>
            <a:r>
              <a:rPr lang="en-CA" dirty="0"/>
              <a:t>Numerical</a:t>
            </a:r>
          </a:p>
        </p:txBody>
      </p:sp>
      <p:sp>
        <p:nvSpPr>
          <p:cNvPr id="13" name="Tekstvak 12">
            <a:extLst>
              <a:ext uri="{FF2B5EF4-FFF2-40B4-BE49-F238E27FC236}">
                <a16:creationId xmlns:a16="http://schemas.microsoft.com/office/drawing/2014/main" id="{A82EAC57-92B9-E6D8-710F-504A02F1A4FD}"/>
              </a:ext>
            </a:extLst>
          </p:cNvPr>
          <p:cNvSpPr txBox="1"/>
          <p:nvPr/>
        </p:nvSpPr>
        <p:spPr>
          <a:xfrm>
            <a:off x="865848" y="4958834"/>
            <a:ext cx="1812616" cy="369332"/>
          </a:xfrm>
          <a:prstGeom prst="rect">
            <a:avLst/>
          </a:prstGeom>
          <a:noFill/>
        </p:spPr>
        <p:txBody>
          <a:bodyPr wrap="square" rtlCol="0">
            <a:spAutoFit/>
          </a:bodyPr>
          <a:lstStyle/>
          <a:p>
            <a:r>
              <a:rPr lang="en-CA" dirty="0"/>
              <a:t>Booleans</a:t>
            </a:r>
          </a:p>
        </p:txBody>
      </p:sp>
      <p:sp>
        <p:nvSpPr>
          <p:cNvPr id="14" name="Tekstvak 13">
            <a:extLst>
              <a:ext uri="{FF2B5EF4-FFF2-40B4-BE49-F238E27FC236}">
                <a16:creationId xmlns:a16="http://schemas.microsoft.com/office/drawing/2014/main" id="{43D7A46A-1BD5-6AC0-72B2-5BF9DBCA6DDA}"/>
              </a:ext>
            </a:extLst>
          </p:cNvPr>
          <p:cNvSpPr txBox="1"/>
          <p:nvPr/>
        </p:nvSpPr>
        <p:spPr>
          <a:xfrm>
            <a:off x="2977869" y="3255513"/>
            <a:ext cx="902811" cy="369332"/>
          </a:xfrm>
          <a:prstGeom prst="rect">
            <a:avLst/>
          </a:prstGeom>
          <a:noFill/>
        </p:spPr>
        <p:txBody>
          <a:bodyPr wrap="none" rtlCol="0">
            <a:spAutoFit/>
          </a:bodyPr>
          <a:lstStyle/>
          <a:p>
            <a:r>
              <a:rPr lang="en-CA" dirty="0"/>
              <a:t>Strings</a:t>
            </a:r>
          </a:p>
        </p:txBody>
      </p:sp>
      <p:sp>
        <p:nvSpPr>
          <p:cNvPr id="15" name="Tekstvak 14">
            <a:extLst>
              <a:ext uri="{FF2B5EF4-FFF2-40B4-BE49-F238E27FC236}">
                <a16:creationId xmlns:a16="http://schemas.microsoft.com/office/drawing/2014/main" id="{9C235EFB-FBFC-CCE2-1713-6FF13C1754FA}"/>
              </a:ext>
            </a:extLst>
          </p:cNvPr>
          <p:cNvSpPr txBox="1"/>
          <p:nvPr/>
        </p:nvSpPr>
        <p:spPr>
          <a:xfrm>
            <a:off x="2977869" y="4143298"/>
            <a:ext cx="5583580" cy="369332"/>
          </a:xfrm>
          <a:prstGeom prst="rect">
            <a:avLst/>
          </a:prstGeom>
          <a:noFill/>
        </p:spPr>
        <p:txBody>
          <a:bodyPr wrap="none" rtlCol="0">
            <a:spAutoFit/>
          </a:bodyPr>
          <a:lstStyle/>
          <a:p>
            <a:r>
              <a:rPr lang="en-CA" dirty="0"/>
              <a:t>Integer (int), floating point (floats), complex numbers </a:t>
            </a:r>
          </a:p>
        </p:txBody>
      </p:sp>
      <p:sp>
        <p:nvSpPr>
          <p:cNvPr id="16" name="Tekstvak 15">
            <a:extLst>
              <a:ext uri="{FF2B5EF4-FFF2-40B4-BE49-F238E27FC236}">
                <a16:creationId xmlns:a16="http://schemas.microsoft.com/office/drawing/2014/main" id="{4DD53580-B643-95E3-EFFE-3F5943B69EDA}"/>
              </a:ext>
            </a:extLst>
          </p:cNvPr>
          <p:cNvSpPr txBox="1"/>
          <p:nvPr/>
        </p:nvSpPr>
        <p:spPr>
          <a:xfrm>
            <a:off x="3066881" y="4958834"/>
            <a:ext cx="1278940" cy="369332"/>
          </a:xfrm>
          <a:prstGeom prst="rect">
            <a:avLst/>
          </a:prstGeom>
          <a:noFill/>
        </p:spPr>
        <p:txBody>
          <a:bodyPr wrap="none" rtlCol="0">
            <a:spAutoFit/>
          </a:bodyPr>
          <a:lstStyle/>
          <a:p>
            <a:r>
              <a:rPr lang="en-CA" dirty="0"/>
              <a:t>True/False</a:t>
            </a:r>
          </a:p>
        </p:txBody>
      </p:sp>
    </p:spTree>
    <p:extLst>
      <p:ext uri="{BB962C8B-B14F-4D97-AF65-F5344CB8AC3E}">
        <p14:creationId xmlns:p14="http://schemas.microsoft.com/office/powerpoint/2010/main" val="1972644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tekst 2">
            <a:extLst>
              <a:ext uri="{FF2B5EF4-FFF2-40B4-BE49-F238E27FC236}">
                <a16:creationId xmlns:a16="http://schemas.microsoft.com/office/drawing/2014/main" id="{3DC0C1E9-9E38-76AB-17AD-2924B494856C}"/>
              </a:ext>
            </a:extLst>
          </p:cNvPr>
          <p:cNvSpPr>
            <a:spLocks noGrp="1"/>
          </p:cNvSpPr>
          <p:nvPr>
            <p:ph type="body" sz="quarter" idx="10"/>
          </p:nvPr>
        </p:nvSpPr>
        <p:spPr/>
        <p:txBody>
          <a:bodyPr/>
          <a:lstStyle/>
          <a:p>
            <a:r>
              <a:rPr lang="en-CA" dirty="0"/>
              <a:t>Available through Python’s Standard Library</a:t>
            </a:r>
          </a:p>
        </p:txBody>
      </p:sp>
      <p:sp>
        <p:nvSpPr>
          <p:cNvPr id="4" name="Titel 3">
            <a:extLst>
              <a:ext uri="{FF2B5EF4-FFF2-40B4-BE49-F238E27FC236}">
                <a16:creationId xmlns:a16="http://schemas.microsoft.com/office/drawing/2014/main" id="{05D2A532-20AA-6220-D5EE-920EE8EC1B41}"/>
              </a:ext>
            </a:extLst>
          </p:cNvPr>
          <p:cNvSpPr>
            <a:spLocks noGrp="1"/>
          </p:cNvSpPr>
          <p:nvPr>
            <p:ph type="title"/>
          </p:nvPr>
        </p:nvSpPr>
        <p:spPr/>
        <p:txBody>
          <a:bodyPr/>
          <a:lstStyle/>
          <a:p>
            <a:r>
              <a:rPr lang="en-CA" dirty="0"/>
              <a:t>Understanding Data Structures</a:t>
            </a:r>
          </a:p>
        </p:txBody>
      </p:sp>
      <p:sp>
        <p:nvSpPr>
          <p:cNvPr id="12" name="Rechthoek 11">
            <a:extLst>
              <a:ext uri="{FF2B5EF4-FFF2-40B4-BE49-F238E27FC236}">
                <a16:creationId xmlns:a16="http://schemas.microsoft.com/office/drawing/2014/main" id="{46DA214B-AC4F-7C96-F097-368B202D2A3E}"/>
              </a:ext>
            </a:extLst>
          </p:cNvPr>
          <p:cNvSpPr/>
          <p:nvPr/>
        </p:nvSpPr>
        <p:spPr>
          <a:xfrm>
            <a:off x="0" y="2635625"/>
            <a:ext cx="12192000" cy="42223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Tekstvak 13">
            <a:extLst>
              <a:ext uri="{FF2B5EF4-FFF2-40B4-BE49-F238E27FC236}">
                <a16:creationId xmlns:a16="http://schemas.microsoft.com/office/drawing/2014/main" id="{373CCE9E-DD68-62CA-E507-ED537AF29B70}"/>
              </a:ext>
            </a:extLst>
          </p:cNvPr>
          <p:cNvSpPr txBox="1"/>
          <p:nvPr/>
        </p:nvSpPr>
        <p:spPr>
          <a:xfrm>
            <a:off x="2059268" y="3244334"/>
            <a:ext cx="659155" cy="369332"/>
          </a:xfrm>
          <a:prstGeom prst="rect">
            <a:avLst/>
          </a:prstGeom>
          <a:noFill/>
        </p:spPr>
        <p:txBody>
          <a:bodyPr wrap="none" rtlCol="0">
            <a:spAutoFit/>
          </a:bodyPr>
          <a:lstStyle/>
          <a:p>
            <a:r>
              <a:rPr lang="en-CA" dirty="0"/>
              <a:t>Lists</a:t>
            </a:r>
          </a:p>
        </p:txBody>
      </p:sp>
      <p:sp>
        <p:nvSpPr>
          <p:cNvPr id="15" name="Tekstvak 14">
            <a:extLst>
              <a:ext uri="{FF2B5EF4-FFF2-40B4-BE49-F238E27FC236}">
                <a16:creationId xmlns:a16="http://schemas.microsoft.com/office/drawing/2014/main" id="{AB98A689-89E2-2264-3D1B-A04E27CFF274}"/>
              </a:ext>
            </a:extLst>
          </p:cNvPr>
          <p:cNvSpPr txBox="1"/>
          <p:nvPr/>
        </p:nvSpPr>
        <p:spPr>
          <a:xfrm>
            <a:off x="6096000" y="3244334"/>
            <a:ext cx="1390124" cy="369332"/>
          </a:xfrm>
          <a:prstGeom prst="rect">
            <a:avLst/>
          </a:prstGeom>
          <a:noFill/>
        </p:spPr>
        <p:txBody>
          <a:bodyPr wrap="none" rtlCol="0">
            <a:spAutoFit/>
          </a:bodyPr>
          <a:lstStyle/>
          <a:p>
            <a:r>
              <a:rPr lang="en-CA" dirty="0"/>
              <a:t>Dictionaries</a:t>
            </a:r>
          </a:p>
        </p:txBody>
      </p:sp>
      <p:sp>
        <p:nvSpPr>
          <p:cNvPr id="17" name="Tekstvak 16">
            <a:extLst>
              <a:ext uri="{FF2B5EF4-FFF2-40B4-BE49-F238E27FC236}">
                <a16:creationId xmlns:a16="http://schemas.microsoft.com/office/drawing/2014/main" id="{F4DCA0E8-ECFC-51AA-BFE6-ADB99422C52E}"/>
              </a:ext>
            </a:extLst>
          </p:cNvPr>
          <p:cNvSpPr txBox="1"/>
          <p:nvPr/>
        </p:nvSpPr>
        <p:spPr>
          <a:xfrm>
            <a:off x="1105382" y="3888059"/>
            <a:ext cx="6106884" cy="369332"/>
          </a:xfrm>
          <a:prstGeom prst="rect">
            <a:avLst/>
          </a:prstGeom>
          <a:noFill/>
        </p:spPr>
        <p:txBody>
          <a:bodyPr wrap="square">
            <a:spAutoFit/>
          </a:bodyPr>
          <a:lstStyle/>
          <a:p>
            <a:pPr algn="l"/>
            <a:r>
              <a:rPr lang="en-CA" b="0" i="0" u="none" strike="noStrike" noProof="0" dirty="0" err="1">
                <a:effectLst/>
                <a:latin typeface="system-ui"/>
              </a:rPr>
              <a:t>my_list</a:t>
            </a:r>
            <a:r>
              <a:rPr lang="en-CA" b="0" i="0" u="none" strike="noStrike" noProof="0" dirty="0">
                <a:effectLst/>
                <a:latin typeface="system-ui"/>
              </a:rPr>
              <a:t> = [item1, item2, item3]</a:t>
            </a:r>
          </a:p>
        </p:txBody>
      </p:sp>
      <p:sp>
        <p:nvSpPr>
          <p:cNvPr id="19" name="Tekstvak 18">
            <a:extLst>
              <a:ext uri="{FF2B5EF4-FFF2-40B4-BE49-F238E27FC236}">
                <a16:creationId xmlns:a16="http://schemas.microsoft.com/office/drawing/2014/main" id="{78D30A46-F42C-C2E3-8D0A-37B8E0CF8F5B}"/>
              </a:ext>
            </a:extLst>
          </p:cNvPr>
          <p:cNvSpPr txBox="1"/>
          <p:nvPr/>
        </p:nvSpPr>
        <p:spPr>
          <a:xfrm>
            <a:off x="4647722" y="3888059"/>
            <a:ext cx="6106884" cy="369332"/>
          </a:xfrm>
          <a:prstGeom prst="rect">
            <a:avLst/>
          </a:prstGeom>
          <a:noFill/>
        </p:spPr>
        <p:txBody>
          <a:bodyPr wrap="square">
            <a:spAutoFit/>
          </a:bodyPr>
          <a:lstStyle/>
          <a:p>
            <a:pPr lvl="1" algn="l"/>
            <a:r>
              <a:rPr lang="en-CA" b="0" i="0" u="none" strike="noStrike" noProof="0" dirty="0" err="1">
                <a:effectLst/>
                <a:latin typeface="system-ui"/>
              </a:rPr>
              <a:t>my_dict</a:t>
            </a:r>
            <a:r>
              <a:rPr lang="en-CA" b="0" i="0" u="none" strike="noStrike" noProof="0" dirty="0">
                <a:effectLst/>
                <a:latin typeface="system-ui"/>
              </a:rPr>
              <a:t> = {"key1": item1, "key2": item2, ... }</a:t>
            </a:r>
          </a:p>
        </p:txBody>
      </p:sp>
      <p:sp>
        <p:nvSpPr>
          <p:cNvPr id="21" name="Tekstvak 20">
            <a:extLst>
              <a:ext uri="{FF2B5EF4-FFF2-40B4-BE49-F238E27FC236}">
                <a16:creationId xmlns:a16="http://schemas.microsoft.com/office/drawing/2014/main" id="{81A6D92C-E248-516D-4187-2FE1851C26C4}"/>
              </a:ext>
            </a:extLst>
          </p:cNvPr>
          <p:cNvSpPr txBox="1"/>
          <p:nvPr/>
        </p:nvSpPr>
        <p:spPr>
          <a:xfrm>
            <a:off x="4647721" y="4481609"/>
            <a:ext cx="7854523" cy="923330"/>
          </a:xfrm>
          <a:prstGeom prst="rect">
            <a:avLst/>
          </a:prstGeom>
          <a:noFill/>
        </p:spPr>
        <p:txBody>
          <a:bodyPr wrap="square">
            <a:spAutoFit/>
          </a:bodyPr>
          <a:lstStyle/>
          <a:p>
            <a:pPr lvl="1" algn="l"/>
            <a:r>
              <a:rPr lang="en-CA" b="0" i="0" u="none" strike="noStrike" noProof="0" dirty="0" err="1">
                <a:effectLst/>
                <a:latin typeface="system-ui"/>
              </a:rPr>
              <a:t>my_dict</a:t>
            </a:r>
            <a:r>
              <a:rPr lang="en-CA" b="0" i="0" u="none" strike="noStrike" noProof="0" dirty="0">
                <a:effectLst/>
                <a:latin typeface="system-ui"/>
              </a:rPr>
              <a:t> = {"</a:t>
            </a:r>
            <a:r>
              <a:rPr lang="en-CA" b="0" i="0" u="none" strike="noStrike" noProof="0" dirty="0" err="1">
                <a:effectLst/>
                <a:latin typeface="system-ui"/>
              </a:rPr>
              <a:t>ppID</a:t>
            </a:r>
            <a:r>
              <a:rPr lang="en-CA" b="0" i="0" u="none" strike="noStrike" noProof="0" dirty="0">
                <a:effectLst/>
                <a:latin typeface="system-ui"/>
              </a:rPr>
              <a:t>": 1, </a:t>
            </a:r>
          </a:p>
          <a:p>
            <a:pPr lvl="1" algn="l"/>
            <a:r>
              <a:rPr lang="en-CA" b="0" i="0" u="none" strike="noStrike" noProof="0" dirty="0">
                <a:effectLst/>
                <a:latin typeface="system-ui"/>
              </a:rPr>
              <a:t>	</a:t>
            </a:r>
            <a:r>
              <a:rPr lang="en-CA" dirty="0">
                <a:latin typeface="system-ui"/>
              </a:rPr>
              <a:t>           </a:t>
            </a:r>
            <a:r>
              <a:rPr lang="en-CA" b="0" i="0" u="none" strike="noStrike" noProof="0" dirty="0">
                <a:effectLst/>
                <a:latin typeface="system-ui"/>
              </a:rPr>
              <a:t>"sensor": "Sensor", </a:t>
            </a:r>
          </a:p>
          <a:p>
            <a:pPr lvl="1" algn="l"/>
            <a:r>
              <a:rPr lang="en-CA" dirty="0">
                <a:latin typeface="system-ui"/>
              </a:rPr>
              <a:t> 	            </a:t>
            </a:r>
            <a:r>
              <a:rPr lang="en-CA" b="0" i="0" u="none" strike="noStrike" noProof="0" dirty="0">
                <a:effectLst/>
                <a:latin typeface="system-ui"/>
              </a:rPr>
              <a:t>"data": [14, 47, 41, 6, 35, 12, 27, 48, 0, 25, 11, 36, 26, 28, 32]} </a:t>
            </a:r>
          </a:p>
        </p:txBody>
      </p:sp>
    </p:spTree>
    <p:extLst>
      <p:ext uri="{BB962C8B-B14F-4D97-AF65-F5344CB8AC3E}">
        <p14:creationId xmlns:p14="http://schemas.microsoft.com/office/powerpoint/2010/main" val="1827844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tekst 2">
            <a:extLst>
              <a:ext uri="{FF2B5EF4-FFF2-40B4-BE49-F238E27FC236}">
                <a16:creationId xmlns:a16="http://schemas.microsoft.com/office/drawing/2014/main" id="{BE09160C-91CC-7BF9-3DFE-E62830138F89}"/>
              </a:ext>
            </a:extLst>
          </p:cNvPr>
          <p:cNvSpPr>
            <a:spLocks noGrp="1"/>
          </p:cNvSpPr>
          <p:nvPr>
            <p:ph type="body" sz="quarter" idx="10"/>
          </p:nvPr>
        </p:nvSpPr>
        <p:spPr/>
        <p:txBody>
          <a:bodyPr/>
          <a:lstStyle/>
          <a:p>
            <a:r>
              <a:rPr lang="en-CA" dirty="0"/>
              <a:t>For loop and while</a:t>
            </a:r>
          </a:p>
        </p:txBody>
      </p:sp>
      <p:sp>
        <p:nvSpPr>
          <p:cNvPr id="4" name="Titel 3">
            <a:extLst>
              <a:ext uri="{FF2B5EF4-FFF2-40B4-BE49-F238E27FC236}">
                <a16:creationId xmlns:a16="http://schemas.microsoft.com/office/drawing/2014/main" id="{905691EF-5A84-38D4-5BD2-29A17148F098}"/>
              </a:ext>
            </a:extLst>
          </p:cNvPr>
          <p:cNvSpPr>
            <a:spLocks noGrp="1"/>
          </p:cNvSpPr>
          <p:nvPr>
            <p:ph type="title"/>
          </p:nvPr>
        </p:nvSpPr>
        <p:spPr/>
        <p:txBody>
          <a:bodyPr/>
          <a:lstStyle/>
          <a:p>
            <a:r>
              <a:rPr lang="en-CA" dirty="0"/>
              <a:t>Python Loops and conditional statements</a:t>
            </a:r>
          </a:p>
        </p:txBody>
      </p:sp>
      <p:sp>
        <p:nvSpPr>
          <p:cNvPr id="6" name="Rechthoek 5">
            <a:extLst>
              <a:ext uri="{FF2B5EF4-FFF2-40B4-BE49-F238E27FC236}">
                <a16:creationId xmlns:a16="http://schemas.microsoft.com/office/drawing/2014/main" id="{BB5F0885-27CD-BAE7-BA99-9BAC999FC103}"/>
              </a:ext>
            </a:extLst>
          </p:cNvPr>
          <p:cNvSpPr/>
          <p:nvPr/>
        </p:nvSpPr>
        <p:spPr>
          <a:xfrm>
            <a:off x="0" y="2635625"/>
            <a:ext cx="12192000" cy="42223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7" name="Tekstvak 6">
            <a:extLst>
              <a:ext uri="{FF2B5EF4-FFF2-40B4-BE49-F238E27FC236}">
                <a16:creationId xmlns:a16="http://schemas.microsoft.com/office/drawing/2014/main" id="{E5B69F34-B4F8-D31F-994F-3F7CFD6F00B5}"/>
              </a:ext>
            </a:extLst>
          </p:cNvPr>
          <p:cNvSpPr txBox="1"/>
          <p:nvPr/>
        </p:nvSpPr>
        <p:spPr>
          <a:xfrm>
            <a:off x="-5812971" y="2361232"/>
            <a:ext cx="184731" cy="369332"/>
          </a:xfrm>
          <a:prstGeom prst="rect">
            <a:avLst/>
          </a:prstGeom>
          <a:noFill/>
        </p:spPr>
        <p:txBody>
          <a:bodyPr wrap="none" rtlCol="0">
            <a:spAutoFit/>
          </a:bodyPr>
          <a:lstStyle/>
          <a:p>
            <a:endParaRPr lang="en-CA" dirty="0"/>
          </a:p>
        </p:txBody>
      </p:sp>
      <p:sp>
        <p:nvSpPr>
          <p:cNvPr id="9" name="Tekstvak 8">
            <a:extLst>
              <a:ext uri="{FF2B5EF4-FFF2-40B4-BE49-F238E27FC236}">
                <a16:creationId xmlns:a16="http://schemas.microsoft.com/office/drawing/2014/main" id="{E9326283-A851-ED34-86FD-22AD765EDF91}"/>
              </a:ext>
            </a:extLst>
          </p:cNvPr>
          <p:cNvSpPr txBox="1"/>
          <p:nvPr/>
        </p:nvSpPr>
        <p:spPr>
          <a:xfrm>
            <a:off x="1105382" y="2902347"/>
            <a:ext cx="9013370" cy="2862322"/>
          </a:xfrm>
          <a:prstGeom prst="rect">
            <a:avLst/>
          </a:prstGeom>
          <a:noFill/>
        </p:spPr>
        <p:txBody>
          <a:bodyPr wrap="square">
            <a:spAutoFit/>
          </a:bodyPr>
          <a:lstStyle/>
          <a:p>
            <a:pPr algn="l"/>
            <a:r>
              <a:rPr lang="nl-NL" b="1" i="0" u="none" strike="noStrike" dirty="0">
                <a:effectLst/>
                <a:latin typeface="system-ui"/>
              </a:rPr>
              <a:t>Loops </a:t>
            </a:r>
            <a:r>
              <a:rPr lang="nl-NL" b="1" i="0" u="none" strike="noStrike" dirty="0" err="1">
                <a:effectLst/>
                <a:latin typeface="system-ui"/>
              </a:rPr>
              <a:t>and</a:t>
            </a:r>
            <a:r>
              <a:rPr lang="nl-NL" b="1" i="0" u="none" strike="noStrike" dirty="0">
                <a:effectLst/>
                <a:latin typeface="system-ui"/>
              </a:rPr>
              <a:t> </a:t>
            </a:r>
            <a:r>
              <a:rPr lang="nl-NL" b="1" i="0" u="none" strike="noStrike" dirty="0" err="1">
                <a:effectLst/>
                <a:latin typeface="system-ui"/>
              </a:rPr>
              <a:t>conditional</a:t>
            </a:r>
            <a:r>
              <a:rPr lang="nl-NL" b="1" i="0" u="none" strike="noStrike" dirty="0">
                <a:effectLst/>
                <a:latin typeface="system-ui"/>
              </a:rPr>
              <a:t> statements</a:t>
            </a:r>
          </a:p>
          <a:p>
            <a:pPr algn="l"/>
            <a:r>
              <a:rPr lang="nl-NL" b="0" i="0" u="none" strike="noStrike" dirty="0" err="1">
                <a:effectLst/>
                <a:latin typeface="system-ui"/>
              </a:rPr>
              <a:t>There</a:t>
            </a:r>
            <a:r>
              <a:rPr lang="nl-NL" b="0" i="0" u="none" strike="noStrike" dirty="0">
                <a:effectLst/>
                <a:latin typeface="system-ui"/>
              </a:rPr>
              <a:t> are a few </a:t>
            </a:r>
            <a:r>
              <a:rPr lang="nl-NL" b="0" i="0" u="none" strike="noStrike" dirty="0" err="1">
                <a:effectLst/>
                <a:latin typeface="system-ui"/>
              </a:rPr>
              <a:t>things</a:t>
            </a:r>
            <a:r>
              <a:rPr lang="nl-NL" b="0" i="0" u="none" strike="noStrike" dirty="0">
                <a:effectLst/>
                <a:latin typeface="system-ui"/>
              </a:rPr>
              <a:t> </a:t>
            </a:r>
            <a:r>
              <a:rPr lang="nl-NL" b="0" i="0" u="none" strike="noStrike" dirty="0" err="1">
                <a:effectLst/>
                <a:latin typeface="system-ui"/>
              </a:rPr>
              <a:t>that</a:t>
            </a:r>
            <a:r>
              <a:rPr lang="nl-NL" b="0" i="0" u="none" strike="noStrike" dirty="0">
                <a:effectLst/>
                <a:latin typeface="system-ui"/>
              </a:rPr>
              <a:t> are important </a:t>
            </a:r>
            <a:r>
              <a:rPr lang="nl-NL" b="0" i="0" u="none" strike="noStrike" dirty="0" err="1">
                <a:effectLst/>
                <a:latin typeface="system-ui"/>
              </a:rPr>
              <a:t>when</a:t>
            </a:r>
            <a:r>
              <a:rPr lang="nl-NL" b="0" i="0" u="none" strike="noStrike" dirty="0">
                <a:effectLst/>
                <a:latin typeface="system-ui"/>
              </a:rPr>
              <a:t> </a:t>
            </a:r>
            <a:r>
              <a:rPr lang="nl-NL" b="0" i="0" u="none" strike="noStrike" dirty="0" err="1">
                <a:effectLst/>
                <a:latin typeface="system-ui"/>
              </a:rPr>
              <a:t>considering</a:t>
            </a:r>
            <a:r>
              <a:rPr lang="nl-NL" b="0" i="0" u="none" strike="noStrike" dirty="0">
                <a:effectLst/>
                <a:latin typeface="system-ui"/>
              </a:rPr>
              <a:t> loops, statement (</a:t>
            </a:r>
            <a:r>
              <a:rPr lang="nl-NL" b="0" i="0" u="none" strike="noStrike" dirty="0" err="1">
                <a:effectLst/>
                <a:latin typeface="system-ui"/>
              </a:rPr>
              <a:t>and</a:t>
            </a:r>
            <a:r>
              <a:rPr lang="nl-NL" b="0" i="0" u="none" strike="noStrike" dirty="0">
                <a:effectLst/>
                <a:latin typeface="system-ui"/>
              </a:rPr>
              <a:t> </a:t>
            </a:r>
            <a:r>
              <a:rPr lang="nl-NL" b="0" i="0" u="none" strike="noStrike" dirty="0" err="1">
                <a:effectLst/>
                <a:latin typeface="system-ui"/>
              </a:rPr>
              <a:t>also</a:t>
            </a:r>
            <a:r>
              <a:rPr lang="nl-NL" b="0" i="0" u="none" strike="noStrike" dirty="0">
                <a:effectLst/>
                <a:latin typeface="system-ui"/>
              </a:rPr>
              <a:t> </a:t>
            </a:r>
            <a:r>
              <a:rPr lang="nl-NL" b="0" i="0" u="none" strike="noStrike" dirty="0" err="1">
                <a:effectLst/>
                <a:latin typeface="system-ui"/>
              </a:rPr>
              <a:t>functions</a:t>
            </a:r>
            <a:r>
              <a:rPr lang="nl-NL" b="0" i="0" u="none" strike="noStrike" dirty="0">
                <a:effectLst/>
                <a:latin typeface="system-ui"/>
              </a:rPr>
              <a:t>, but more on </a:t>
            </a:r>
            <a:r>
              <a:rPr lang="nl-NL" b="0" i="0" u="none" strike="noStrike" dirty="0" err="1">
                <a:effectLst/>
                <a:latin typeface="system-ui"/>
              </a:rPr>
              <a:t>that</a:t>
            </a:r>
            <a:r>
              <a:rPr lang="nl-NL" b="0" i="0" u="none" strike="noStrike" dirty="0">
                <a:effectLst/>
                <a:latin typeface="system-ui"/>
              </a:rPr>
              <a:t> later).</a:t>
            </a:r>
          </a:p>
          <a:p>
            <a:pPr algn="l">
              <a:buFont typeface="+mj-lt"/>
              <a:buAutoNum type="arabicPeriod"/>
            </a:pPr>
            <a:r>
              <a:rPr lang="nl-NL" b="0" i="0" u="none" strike="noStrike" dirty="0">
                <a:effectLst/>
                <a:latin typeface="system-ui"/>
              </a:rPr>
              <a:t>The first line </a:t>
            </a:r>
            <a:r>
              <a:rPr lang="nl-NL" b="0" i="0" u="none" strike="noStrike" dirty="0" err="1">
                <a:effectLst/>
                <a:latin typeface="system-ui"/>
              </a:rPr>
              <a:t>always</a:t>
            </a:r>
            <a:r>
              <a:rPr lang="nl-NL" b="0" i="0" u="none" strike="noStrike" dirty="0">
                <a:effectLst/>
                <a:latin typeface="system-ui"/>
              </a:rPr>
              <a:t> end </a:t>
            </a:r>
            <a:r>
              <a:rPr lang="nl-NL" b="0" i="0" u="none" strike="noStrike" dirty="0" err="1">
                <a:effectLst/>
                <a:latin typeface="system-ui"/>
              </a:rPr>
              <a:t>with</a:t>
            </a:r>
            <a:r>
              <a:rPr lang="nl-NL" b="0" i="0" u="none" strike="noStrike" dirty="0">
                <a:effectLst/>
                <a:latin typeface="system-ui"/>
              </a:rPr>
              <a:t> a colon ( : ). </a:t>
            </a:r>
            <a:r>
              <a:rPr lang="nl-NL" b="0" i="0" u="none" strike="noStrike" dirty="0" err="1">
                <a:effectLst/>
                <a:latin typeface="system-ui"/>
              </a:rPr>
              <a:t>If</a:t>
            </a:r>
            <a:r>
              <a:rPr lang="nl-NL" b="0" i="0" u="none" strike="noStrike" dirty="0">
                <a:effectLst/>
                <a:latin typeface="system-ui"/>
              </a:rPr>
              <a:t> </a:t>
            </a:r>
            <a:r>
              <a:rPr lang="nl-NL" b="0" i="0" u="none" strike="noStrike" dirty="0" err="1">
                <a:effectLst/>
                <a:latin typeface="system-ui"/>
              </a:rPr>
              <a:t>the</a:t>
            </a:r>
            <a:r>
              <a:rPr lang="nl-NL" b="0" i="0" u="none" strike="noStrike" dirty="0">
                <a:effectLst/>
                <a:latin typeface="system-ui"/>
              </a:rPr>
              <a:t> colon is missing </a:t>
            </a:r>
            <a:r>
              <a:rPr lang="nl-NL" b="0" i="0" u="none" strike="noStrike" dirty="0" err="1">
                <a:effectLst/>
                <a:latin typeface="system-ui"/>
              </a:rPr>
              <a:t>you</a:t>
            </a:r>
            <a:r>
              <a:rPr lang="nl-NL" b="0" i="0" u="none" strike="noStrike" dirty="0">
                <a:effectLst/>
                <a:latin typeface="system-ui"/>
              </a:rPr>
              <a:t> get a </a:t>
            </a:r>
            <a:r>
              <a:rPr lang="nl-NL" b="0" i="0" u="none" strike="noStrike" dirty="0" err="1">
                <a:effectLst/>
                <a:latin typeface="system-ui"/>
              </a:rPr>
              <a:t>SyntaxError</a:t>
            </a:r>
            <a:r>
              <a:rPr lang="nl-NL" b="0" i="0" u="none" strike="noStrike" dirty="0">
                <a:effectLst/>
                <a:latin typeface="system-ui"/>
              </a:rPr>
              <a:t>:</a:t>
            </a:r>
          </a:p>
          <a:p>
            <a:pPr algn="l">
              <a:buFont typeface="+mj-lt"/>
              <a:buAutoNum type="arabicPeriod"/>
            </a:pPr>
            <a:r>
              <a:rPr lang="nl-NL" b="0" i="0" u="none" strike="noStrike" dirty="0" err="1">
                <a:effectLst/>
                <a:latin typeface="system-ui"/>
              </a:rPr>
              <a:t>Indentation</a:t>
            </a:r>
            <a:r>
              <a:rPr lang="nl-NL" b="0" i="0" u="none" strike="noStrike" dirty="0">
                <a:effectLst/>
                <a:latin typeface="system-ui"/>
              </a:rPr>
              <a:t> of </a:t>
            </a:r>
            <a:r>
              <a:rPr lang="nl-NL" b="0" i="0" u="none" strike="noStrike" dirty="0" err="1">
                <a:effectLst/>
                <a:latin typeface="system-ui"/>
              </a:rPr>
              <a:t>the</a:t>
            </a:r>
            <a:r>
              <a:rPr lang="nl-NL" b="0" i="0" u="none" strike="noStrike" dirty="0">
                <a:effectLst/>
                <a:latin typeface="system-ui"/>
              </a:rPr>
              <a:t> </a:t>
            </a:r>
            <a:r>
              <a:rPr lang="nl-NL" b="0" i="0" u="none" strike="noStrike" dirty="0" err="1">
                <a:effectLst/>
                <a:latin typeface="system-ui"/>
              </a:rPr>
              <a:t>following</a:t>
            </a:r>
            <a:r>
              <a:rPr lang="nl-NL" b="0" i="0" u="none" strike="noStrike" dirty="0">
                <a:effectLst/>
                <a:latin typeface="system-ui"/>
              </a:rPr>
              <a:t> </a:t>
            </a:r>
            <a:r>
              <a:rPr lang="nl-NL" b="0" i="0" u="none" strike="noStrike" dirty="0" err="1">
                <a:effectLst/>
                <a:latin typeface="system-ui"/>
              </a:rPr>
              <a:t>lines</a:t>
            </a:r>
            <a:r>
              <a:rPr lang="nl-NL" b="0" i="0" u="none" strike="noStrike" dirty="0">
                <a:effectLst/>
                <a:latin typeface="system-ui"/>
              </a:rPr>
              <a:t> are important. </a:t>
            </a:r>
            <a:r>
              <a:rPr lang="nl-NL" b="0" i="0" u="none" strike="noStrike" dirty="0" err="1">
                <a:effectLst/>
                <a:latin typeface="system-ui"/>
              </a:rPr>
              <a:t>Either</a:t>
            </a:r>
            <a:r>
              <a:rPr lang="nl-NL" b="0" i="0" u="none" strike="noStrike" dirty="0">
                <a:effectLst/>
                <a:latin typeface="system-ui"/>
              </a:rPr>
              <a:t> a tab of 4 </a:t>
            </a:r>
            <a:r>
              <a:rPr lang="nl-NL" b="0" i="0" u="none" strike="noStrike" dirty="0" err="1">
                <a:effectLst/>
                <a:latin typeface="system-ui"/>
              </a:rPr>
              <a:t>spaces</a:t>
            </a:r>
            <a:r>
              <a:rPr lang="nl-NL" b="0" i="0" u="none" strike="noStrike" dirty="0">
                <a:effectLst/>
                <a:latin typeface="system-ui"/>
              </a:rPr>
              <a:t>. </a:t>
            </a:r>
            <a:r>
              <a:rPr lang="nl-NL" b="0" i="0" u="none" strike="noStrike" dirty="0" err="1">
                <a:effectLst/>
                <a:latin typeface="system-ui"/>
              </a:rPr>
              <a:t>Otherwise</a:t>
            </a:r>
            <a:r>
              <a:rPr lang="nl-NL" b="0" i="0" u="none" strike="noStrike" dirty="0">
                <a:effectLst/>
                <a:latin typeface="system-ui"/>
              </a:rPr>
              <a:t>, </a:t>
            </a:r>
            <a:r>
              <a:rPr lang="nl-NL" b="0" i="0" u="none" strike="noStrike" dirty="0" err="1">
                <a:effectLst/>
                <a:latin typeface="system-ui"/>
              </a:rPr>
              <a:t>you</a:t>
            </a:r>
            <a:r>
              <a:rPr lang="nl-NL" b="0" i="0" u="none" strike="noStrike" dirty="0">
                <a:effectLst/>
                <a:latin typeface="system-ui"/>
              </a:rPr>
              <a:t> get </a:t>
            </a:r>
            <a:r>
              <a:rPr lang="nl-NL" b="0" i="0" u="none" strike="noStrike" dirty="0" err="1">
                <a:effectLst/>
                <a:latin typeface="system-ui"/>
              </a:rPr>
              <a:t>an</a:t>
            </a:r>
            <a:r>
              <a:rPr lang="nl-NL" b="0" i="0" u="none" strike="noStrike" dirty="0">
                <a:effectLst/>
                <a:latin typeface="system-ui"/>
              </a:rPr>
              <a:t> </a:t>
            </a:r>
            <a:r>
              <a:rPr lang="nl-NL" b="0" i="0" u="none" strike="noStrike" dirty="0" err="1">
                <a:effectLst/>
                <a:latin typeface="system-ui"/>
              </a:rPr>
              <a:t>IndentationError</a:t>
            </a:r>
            <a:r>
              <a:rPr lang="nl-NL" b="0" i="0" u="none" strike="noStrike" dirty="0">
                <a:effectLst/>
                <a:latin typeface="system-ui"/>
              </a:rPr>
              <a:t>:</a:t>
            </a:r>
          </a:p>
          <a:p>
            <a:pPr marL="742950" lvl="1" indent="-285750" algn="l">
              <a:buFont typeface="+mj-lt"/>
              <a:buAutoNum type="arabicPeriod"/>
            </a:pPr>
            <a:r>
              <a:rPr lang="nl-NL" b="0" i="0" u="none" strike="noStrike" dirty="0" err="1">
                <a:effectLst/>
                <a:latin typeface="system-ui"/>
              </a:rPr>
              <a:t>If</a:t>
            </a:r>
            <a:r>
              <a:rPr lang="nl-NL" b="0" i="0" u="none" strike="noStrike" dirty="0">
                <a:effectLst/>
                <a:latin typeface="system-ui"/>
              </a:rPr>
              <a:t> </a:t>
            </a:r>
            <a:r>
              <a:rPr lang="nl-NL" b="0" i="0" u="none" strike="noStrike" dirty="0" err="1">
                <a:effectLst/>
                <a:latin typeface="system-ui"/>
              </a:rPr>
              <a:t>the</a:t>
            </a:r>
            <a:r>
              <a:rPr lang="nl-NL" b="0" i="0" u="none" strike="noStrike" dirty="0">
                <a:effectLst/>
                <a:latin typeface="system-ui"/>
              </a:rPr>
              <a:t> colon is </a:t>
            </a:r>
            <a:r>
              <a:rPr lang="nl-NL" b="0" i="0" u="none" strike="noStrike" dirty="0" err="1">
                <a:effectLst/>
                <a:latin typeface="system-ui"/>
              </a:rPr>
              <a:t>placed</a:t>
            </a:r>
            <a:r>
              <a:rPr lang="nl-NL" b="0" i="0" u="none" strike="noStrike" dirty="0">
                <a:effectLst/>
                <a:latin typeface="system-ui"/>
              </a:rPr>
              <a:t> </a:t>
            </a:r>
            <a:r>
              <a:rPr lang="nl-NL" b="0" i="0" u="none" strike="noStrike" dirty="0" err="1">
                <a:effectLst/>
                <a:latin typeface="system-ui"/>
              </a:rPr>
              <a:t>correctly</a:t>
            </a:r>
            <a:r>
              <a:rPr lang="nl-NL" b="0" i="0" u="none" strike="noStrike" dirty="0">
                <a:effectLst/>
                <a:latin typeface="system-ui"/>
              </a:rPr>
              <a:t>, </a:t>
            </a:r>
            <a:r>
              <a:rPr lang="nl-NL" b="0" i="0" u="none" strike="noStrike" dirty="0" err="1">
                <a:effectLst/>
                <a:latin typeface="system-ui"/>
              </a:rPr>
              <a:t>indentation</a:t>
            </a:r>
            <a:r>
              <a:rPr lang="nl-NL" b="0" i="0" u="none" strike="noStrike" dirty="0">
                <a:effectLst/>
                <a:latin typeface="system-ui"/>
              </a:rPr>
              <a:t> </a:t>
            </a:r>
            <a:r>
              <a:rPr lang="nl-NL" b="0" i="0" u="none" strike="noStrike" dirty="0" err="1">
                <a:effectLst/>
                <a:latin typeface="system-ui"/>
              </a:rPr>
              <a:t>should</a:t>
            </a:r>
            <a:r>
              <a:rPr lang="nl-NL" b="0" i="0" u="none" strike="noStrike" dirty="0">
                <a:effectLst/>
                <a:latin typeface="system-ui"/>
              </a:rPr>
              <a:t> </a:t>
            </a:r>
            <a:r>
              <a:rPr lang="nl-NL" b="0" i="0" u="none" strike="noStrike" dirty="0" err="1">
                <a:effectLst/>
                <a:latin typeface="system-ui"/>
              </a:rPr>
              <a:t>be</a:t>
            </a:r>
            <a:r>
              <a:rPr lang="nl-NL" b="0" i="0" u="none" strike="noStrike" dirty="0">
                <a:effectLst/>
                <a:latin typeface="system-ui"/>
              </a:rPr>
              <a:t> automatic.</a:t>
            </a:r>
          </a:p>
          <a:p>
            <a:pPr algn="l">
              <a:buFont typeface="+mj-lt"/>
              <a:buAutoNum type="arabicPeriod"/>
            </a:pPr>
            <a:r>
              <a:rPr lang="nl-NL" b="0" i="0" u="none" strike="noStrike" dirty="0" err="1">
                <a:effectLst/>
                <a:latin typeface="system-ui"/>
              </a:rPr>
              <a:t>Contrary</a:t>
            </a:r>
            <a:r>
              <a:rPr lang="nl-NL" b="0" i="0" u="none" strike="noStrike" dirty="0">
                <a:effectLst/>
                <a:latin typeface="system-ui"/>
              </a:rPr>
              <a:t> </a:t>
            </a:r>
            <a:r>
              <a:rPr lang="nl-NL" b="0" i="0" u="none" strike="noStrike" dirty="0" err="1">
                <a:effectLst/>
                <a:latin typeface="system-ui"/>
              </a:rPr>
              <a:t>to</a:t>
            </a:r>
            <a:r>
              <a:rPr lang="nl-NL" b="0" i="0" u="none" strike="noStrike" dirty="0">
                <a:effectLst/>
                <a:latin typeface="system-ui"/>
              </a:rPr>
              <a:t> MATLAB </a:t>
            </a:r>
            <a:r>
              <a:rPr lang="nl-NL" b="0" i="0" u="none" strike="noStrike" dirty="0" err="1">
                <a:effectLst/>
                <a:latin typeface="system-ui"/>
              </a:rPr>
              <a:t>programming</a:t>
            </a:r>
            <a:r>
              <a:rPr lang="nl-NL" b="0" i="0" u="none" strike="noStrike" dirty="0">
                <a:effectLst/>
                <a:latin typeface="system-ui"/>
              </a:rPr>
              <a:t>, a loop, </a:t>
            </a:r>
            <a:r>
              <a:rPr lang="nl-NL" b="0" i="0" u="none" strike="noStrike" dirty="0" err="1">
                <a:effectLst/>
                <a:latin typeface="system-ui"/>
              </a:rPr>
              <a:t>conditional</a:t>
            </a:r>
            <a:r>
              <a:rPr lang="nl-NL" b="0" i="0" u="none" strike="noStrike" dirty="0">
                <a:effectLst/>
                <a:latin typeface="system-ui"/>
              </a:rPr>
              <a:t> statement (or </a:t>
            </a:r>
            <a:r>
              <a:rPr lang="nl-NL" b="0" i="0" u="none" strike="noStrike" dirty="0" err="1">
                <a:effectLst/>
                <a:latin typeface="system-ui"/>
              </a:rPr>
              <a:t>function</a:t>
            </a:r>
            <a:r>
              <a:rPr lang="nl-NL" b="0" i="0" u="none" strike="noStrike" dirty="0">
                <a:effectLst/>
                <a:latin typeface="system-ui"/>
              </a:rPr>
              <a:t>) do </a:t>
            </a:r>
            <a:r>
              <a:rPr lang="nl-NL" b="0" i="0" u="none" strike="noStrike" dirty="0" err="1">
                <a:effectLst/>
                <a:latin typeface="system-ui"/>
              </a:rPr>
              <a:t>not</a:t>
            </a:r>
            <a:r>
              <a:rPr lang="nl-NL" b="0" i="0" u="none" strike="noStrike" dirty="0">
                <a:effectLst/>
                <a:latin typeface="system-ui"/>
              </a:rPr>
              <a:t> end </a:t>
            </a:r>
            <a:r>
              <a:rPr lang="nl-NL" b="0" i="0" u="none" strike="noStrike" dirty="0" err="1">
                <a:effectLst/>
                <a:latin typeface="system-ui"/>
              </a:rPr>
              <a:t>with</a:t>
            </a:r>
            <a:r>
              <a:rPr lang="nl-NL" b="0" i="0" u="none" strike="noStrike" dirty="0">
                <a:effectLst/>
                <a:latin typeface="system-ui"/>
              </a:rPr>
              <a:t> </a:t>
            </a:r>
            <a:r>
              <a:rPr lang="nl-NL" b="0" i="0" u="none" strike="noStrike" dirty="0" err="1">
                <a:effectLst/>
                <a:latin typeface="system-ui"/>
              </a:rPr>
              <a:t>an</a:t>
            </a:r>
            <a:r>
              <a:rPr lang="nl-NL" b="0" i="0" u="none" strike="noStrike" dirty="0">
                <a:effectLst/>
                <a:latin typeface="system-ui"/>
              </a:rPr>
              <a:t> end statement.</a:t>
            </a:r>
          </a:p>
          <a:p>
            <a:pPr marL="742950" lvl="1" indent="-285750" algn="l">
              <a:buFont typeface="+mj-lt"/>
              <a:buAutoNum type="arabicPeriod"/>
            </a:pPr>
            <a:r>
              <a:rPr lang="nl-NL" b="0" i="0" u="none" strike="noStrike" dirty="0" err="1">
                <a:effectLst/>
                <a:latin typeface="system-ui"/>
              </a:rPr>
              <a:t>the</a:t>
            </a:r>
            <a:r>
              <a:rPr lang="nl-NL" b="0" i="0" u="none" strike="noStrike" dirty="0">
                <a:effectLst/>
                <a:latin typeface="system-ui"/>
              </a:rPr>
              <a:t> end is </a:t>
            </a:r>
            <a:r>
              <a:rPr lang="nl-NL" b="0" i="0" u="none" strike="noStrike" dirty="0" err="1">
                <a:effectLst/>
                <a:latin typeface="system-ui"/>
              </a:rPr>
              <a:t>indicated</a:t>
            </a:r>
            <a:r>
              <a:rPr lang="nl-NL" b="0" i="0" u="none" strike="noStrike" dirty="0">
                <a:effectLst/>
                <a:latin typeface="system-ui"/>
              </a:rPr>
              <a:t> </a:t>
            </a:r>
            <a:r>
              <a:rPr lang="nl-NL" b="0" i="0" u="none" strike="noStrike" dirty="0" err="1">
                <a:effectLst/>
                <a:latin typeface="system-ui"/>
              </a:rPr>
              <a:t>with</a:t>
            </a:r>
            <a:r>
              <a:rPr lang="nl-NL" b="0" i="0" u="none" strike="noStrike" dirty="0">
                <a:effectLst/>
                <a:latin typeface="system-ui"/>
              </a:rPr>
              <a:t> a black line </a:t>
            </a:r>
            <a:r>
              <a:rPr lang="nl-NL" b="0" i="0" u="none" strike="noStrike" dirty="0" err="1">
                <a:effectLst/>
                <a:latin typeface="system-ui"/>
              </a:rPr>
              <a:t>and</a:t>
            </a:r>
            <a:r>
              <a:rPr lang="nl-NL" b="0" i="0" u="none" strike="noStrike" dirty="0">
                <a:effectLst/>
                <a:latin typeface="system-ui"/>
              </a:rPr>
              <a:t> a reset of </a:t>
            </a:r>
            <a:r>
              <a:rPr lang="nl-NL" b="0" i="0" u="none" strike="noStrike" dirty="0" err="1">
                <a:effectLst/>
                <a:latin typeface="system-ui"/>
              </a:rPr>
              <a:t>the</a:t>
            </a:r>
            <a:r>
              <a:rPr lang="nl-NL" b="0" i="0" u="none" strike="noStrike" dirty="0">
                <a:effectLst/>
                <a:latin typeface="system-ui"/>
              </a:rPr>
              <a:t> </a:t>
            </a:r>
            <a:r>
              <a:rPr lang="nl-NL" b="0" i="0" u="none" strike="noStrike" dirty="0" err="1">
                <a:effectLst/>
                <a:latin typeface="system-ui"/>
              </a:rPr>
              <a:t>indentation</a:t>
            </a:r>
            <a:endParaRPr lang="nl-NL" b="0" i="0" u="none" strike="noStrike" dirty="0">
              <a:effectLst/>
              <a:latin typeface="system-ui"/>
            </a:endParaRPr>
          </a:p>
        </p:txBody>
      </p:sp>
    </p:spTree>
    <p:extLst>
      <p:ext uri="{BB962C8B-B14F-4D97-AF65-F5344CB8AC3E}">
        <p14:creationId xmlns:p14="http://schemas.microsoft.com/office/powerpoint/2010/main" val="2173718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tekst 2">
            <a:extLst>
              <a:ext uri="{FF2B5EF4-FFF2-40B4-BE49-F238E27FC236}">
                <a16:creationId xmlns:a16="http://schemas.microsoft.com/office/drawing/2014/main" id="{CC85D193-E545-BFDD-3B2A-76FC68E13C16}"/>
              </a:ext>
            </a:extLst>
          </p:cNvPr>
          <p:cNvSpPr>
            <a:spLocks noGrp="1"/>
          </p:cNvSpPr>
          <p:nvPr>
            <p:ph type="body" sz="quarter" idx="10"/>
          </p:nvPr>
        </p:nvSpPr>
        <p:spPr/>
        <p:txBody>
          <a:bodyPr/>
          <a:lstStyle/>
          <a:p>
            <a:pPr algn="l"/>
            <a:r>
              <a:rPr lang="nl-NL" b="1" i="0" u="none" strike="noStrike" dirty="0">
                <a:effectLst/>
                <a:latin typeface="system-ui"/>
              </a:rPr>
              <a:t>For loops</a:t>
            </a:r>
          </a:p>
        </p:txBody>
      </p:sp>
      <p:sp>
        <p:nvSpPr>
          <p:cNvPr id="4" name="Titel 3">
            <a:extLst>
              <a:ext uri="{FF2B5EF4-FFF2-40B4-BE49-F238E27FC236}">
                <a16:creationId xmlns:a16="http://schemas.microsoft.com/office/drawing/2014/main" id="{5594EA6B-C689-27F4-957C-92B9CE723F0E}"/>
              </a:ext>
            </a:extLst>
          </p:cNvPr>
          <p:cNvSpPr>
            <a:spLocks noGrp="1"/>
          </p:cNvSpPr>
          <p:nvPr>
            <p:ph type="title"/>
          </p:nvPr>
        </p:nvSpPr>
        <p:spPr/>
        <p:txBody>
          <a:bodyPr/>
          <a:lstStyle/>
          <a:p>
            <a:r>
              <a:rPr lang="en-CA" dirty="0"/>
              <a:t>Examples</a:t>
            </a:r>
          </a:p>
        </p:txBody>
      </p:sp>
      <p:sp>
        <p:nvSpPr>
          <p:cNvPr id="6" name="Rechthoek 5">
            <a:extLst>
              <a:ext uri="{FF2B5EF4-FFF2-40B4-BE49-F238E27FC236}">
                <a16:creationId xmlns:a16="http://schemas.microsoft.com/office/drawing/2014/main" id="{DD5EC0FD-8787-3183-0C95-0EEC20B57AD9}"/>
              </a:ext>
            </a:extLst>
          </p:cNvPr>
          <p:cNvSpPr/>
          <p:nvPr/>
        </p:nvSpPr>
        <p:spPr>
          <a:xfrm>
            <a:off x="0" y="2635625"/>
            <a:ext cx="12192000" cy="42223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0" name="Afbeelding 9" descr="Afbeelding met tekst, Lettertype, schermopname&#10;&#10;Automatisch gegenereerde beschrijving">
            <a:extLst>
              <a:ext uri="{FF2B5EF4-FFF2-40B4-BE49-F238E27FC236}">
                <a16:creationId xmlns:a16="http://schemas.microsoft.com/office/drawing/2014/main" id="{EFFA937C-724C-A6C6-0CEF-8DF5A87C8D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8032" y="3167057"/>
            <a:ext cx="7772400" cy="3159512"/>
          </a:xfrm>
          <a:prstGeom prst="rect">
            <a:avLst/>
          </a:prstGeom>
        </p:spPr>
      </p:pic>
    </p:spTree>
    <p:extLst>
      <p:ext uri="{BB962C8B-B14F-4D97-AF65-F5344CB8AC3E}">
        <p14:creationId xmlns:p14="http://schemas.microsoft.com/office/powerpoint/2010/main" val="1674824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tekst 2">
            <a:extLst>
              <a:ext uri="{FF2B5EF4-FFF2-40B4-BE49-F238E27FC236}">
                <a16:creationId xmlns:a16="http://schemas.microsoft.com/office/drawing/2014/main" id="{CC85D193-E545-BFDD-3B2A-76FC68E13C16}"/>
              </a:ext>
            </a:extLst>
          </p:cNvPr>
          <p:cNvSpPr>
            <a:spLocks noGrp="1"/>
          </p:cNvSpPr>
          <p:nvPr>
            <p:ph type="body" sz="quarter" idx="10"/>
          </p:nvPr>
        </p:nvSpPr>
        <p:spPr/>
        <p:txBody>
          <a:bodyPr/>
          <a:lstStyle/>
          <a:p>
            <a:pPr algn="l"/>
            <a:r>
              <a:rPr lang="nl-NL" b="1" i="0" u="none" strike="noStrike" dirty="0" err="1">
                <a:effectLst/>
                <a:latin typeface="system-ui"/>
              </a:rPr>
              <a:t>If</a:t>
            </a:r>
            <a:r>
              <a:rPr lang="nl-NL" b="1" i="0" u="none" strike="noStrike" dirty="0">
                <a:effectLst/>
                <a:latin typeface="system-ui"/>
              </a:rPr>
              <a:t> statements</a:t>
            </a:r>
          </a:p>
        </p:txBody>
      </p:sp>
      <p:sp>
        <p:nvSpPr>
          <p:cNvPr id="4" name="Titel 3">
            <a:extLst>
              <a:ext uri="{FF2B5EF4-FFF2-40B4-BE49-F238E27FC236}">
                <a16:creationId xmlns:a16="http://schemas.microsoft.com/office/drawing/2014/main" id="{5594EA6B-C689-27F4-957C-92B9CE723F0E}"/>
              </a:ext>
            </a:extLst>
          </p:cNvPr>
          <p:cNvSpPr>
            <a:spLocks noGrp="1"/>
          </p:cNvSpPr>
          <p:nvPr>
            <p:ph type="title"/>
          </p:nvPr>
        </p:nvSpPr>
        <p:spPr/>
        <p:txBody>
          <a:bodyPr/>
          <a:lstStyle/>
          <a:p>
            <a:r>
              <a:rPr lang="en-CA" dirty="0"/>
              <a:t>Examples</a:t>
            </a:r>
          </a:p>
        </p:txBody>
      </p:sp>
      <p:sp>
        <p:nvSpPr>
          <p:cNvPr id="6" name="Rechthoek 5">
            <a:extLst>
              <a:ext uri="{FF2B5EF4-FFF2-40B4-BE49-F238E27FC236}">
                <a16:creationId xmlns:a16="http://schemas.microsoft.com/office/drawing/2014/main" id="{DD5EC0FD-8787-3183-0C95-0EEC20B57AD9}"/>
              </a:ext>
            </a:extLst>
          </p:cNvPr>
          <p:cNvSpPr/>
          <p:nvPr/>
        </p:nvSpPr>
        <p:spPr>
          <a:xfrm>
            <a:off x="0" y="2635625"/>
            <a:ext cx="12192000" cy="42223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 name="Afbeelding 4" descr="Afbeelding met tekst, schermopname, Lettertype, nummer&#10;&#10;Automatisch gegenereerde beschrijving">
            <a:extLst>
              <a:ext uri="{FF2B5EF4-FFF2-40B4-BE49-F238E27FC236}">
                <a16:creationId xmlns:a16="http://schemas.microsoft.com/office/drawing/2014/main" id="{A39A8CDB-07D3-1F7D-3B9C-705D8A77EF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4382" y="3110378"/>
            <a:ext cx="5219700" cy="2844800"/>
          </a:xfrm>
          <a:prstGeom prst="rect">
            <a:avLst/>
          </a:prstGeom>
        </p:spPr>
      </p:pic>
    </p:spTree>
    <p:extLst>
      <p:ext uri="{BB962C8B-B14F-4D97-AF65-F5344CB8AC3E}">
        <p14:creationId xmlns:p14="http://schemas.microsoft.com/office/powerpoint/2010/main" val="17206301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tekst 2">
            <a:extLst>
              <a:ext uri="{FF2B5EF4-FFF2-40B4-BE49-F238E27FC236}">
                <a16:creationId xmlns:a16="http://schemas.microsoft.com/office/drawing/2014/main" id="{18D46D60-D150-F05F-E01B-77A2FB6F5D5A}"/>
              </a:ext>
            </a:extLst>
          </p:cNvPr>
          <p:cNvSpPr>
            <a:spLocks noGrp="1"/>
          </p:cNvSpPr>
          <p:nvPr>
            <p:ph type="body" sz="quarter" idx="10"/>
          </p:nvPr>
        </p:nvSpPr>
        <p:spPr/>
        <p:txBody>
          <a:bodyPr/>
          <a:lstStyle/>
          <a:p>
            <a:r>
              <a:rPr lang="en-CA" dirty="0"/>
              <a:t>Function inputs and function outputs</a:t>
            </a:r>
          </a:p>
        </p:txBody>
      </p:sp>
      <p:sp>
        <p:nvSpPr>
          <p:cNvPr id="4" name="Titel 3">
            <a:extLst>
              <a:ext uri="{FF2B5EF4-FFF2-40B4-BE49-F238E27FC236}">
                <a16:creationId xmlns:a16="http://schemas.microsoft.com/office/drawing/2014/main" id="{9FD34C2D-1348-FBDC-8978-4A5E179419DC}"/>
              </a:ext>
            </a:extLst>
          </p:cNvPr>
          <p:cNvSpPr>
            <a:spLocks noGrp="1"/>
          </p:cNvSpPr>
          <p:nvPr>
            <p:ph type="title"/>
          </p:nvPr>
        </p:nvSpPr>
        <p:spPr/>
        <p:txBody>
          <a:bodyPr/>
          <a:lstStyle/>
          <a:p>
            <a:r>
              <a:rPr lang="en-CA" dirty="0"/>
              <a:t>Python functions</a:t>
            </a:r>
          </a:p>
        </p:txBody>
      </p:sp>
      <p:sp>
        <p:nvSpPr>
          <p:cNvPr id="6" name="Rechthoek 5">
            <a:extLst>
              <a:ext uri="{FF2B5EF4-FFF2-40B4-BE49-F238E27FC236}">
                <a16:creationId xmlns:a16="http://schemas.microsoft.com/office/drawing/2014/main" id="{50E0385D-3E78-B778-43FA-7DF9A73FC4B7}"/>
              </a:ext>
            </a:extLst>
          </p:cNvPr>
          <p:cNvSpPr/>
          <p:nvPr/>
        </p:nvSpPr>
        <p:spPr>
          <a:xfrm>
            <a:off x="0" y="2635625"/>
            <a:ext cx="12192000" cy="42223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8" name="Afbeelding 7" descr="Afbeelding met tekst, schermopname, software, Lettertype&#10;&#10;Automatisch gegenereerde beschrijving">
            <a:extLst>
              <a:ext uri="{FF2B5EF4-FFF2-40B4-BE49-F238E27FC236}">
                <a16:creationId xmlns:a16="http://schemas.microsoft.com/office/drawing/2014/main" id="{D73FF488-4196-6098-4E42-0F36884D89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2629" y="2006077"/>
            <a:ext cx="7195457" cy="4917239"/>
          </a:xfrm>
          <a:prstGeom prst="rect">
            <a:avLst/>
          </a:prstGeom>
        </p:spPr>
      </p:pic>
    </p:spTree>
    <p:extLst>
      <p:ext uri="{BB962C8B-B14F-4D97-AF65-F5344CB8AC3E}">
        <p14:creationId xmlns:p14="http://schemas.microsoft.com/office/powerpoint/2010/main" val="41643991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tekst 2">
            <a:extLst>
              <a:ext uri="{FF2B5EF4-FFF2-40B4-BE49-F238E27FC236}">
                <a16:creationId xmlns:a16="http://schemas.microsoft.com/office/drawing/2014/main" id="{010B8A88-6883-1565-ED3B-33F52A48F9A1}"/>
              </a:ext>
            </a:extLst>
          </p:cNvPr>
          <p:cNvSpPr>
            <a:spLocks noGrp="1"/>
          </p:cNvSpPr>
          <p:nvPr>
            <p:ph type="body" sz="quarter" idx="10"/>
          </p:nvPr>
        </p:nvSpPr>
        <p:spPr/>
        <p:txBody>
          <a:bodyPr/>
          <a:lstStyle/>
          <a:p>
            <a:r>
              <a:rPr lang="en-CA" dirty="0"/>
              <a:t>Play computer and fix the issue</a:t>
            </a:r>
          </a:p>
        </p:txBody>
      </p:sp>
      <p:sp>
        <p:nvSpPr>
          <p:cNvPr id="4" name="Titel 3">
            <a:extLst>
              <a:ext uri="{FF2B5EF4-FFF2-40B4-BE49-F238E27FC236}">
                <a16:creationId xmlns:a16="http://schemas.microsoft.com/office/drawing/2014/main" id="{DEC6A57C-9BFB-1F1C-C736-B6455B7BA1D5}"/>
              </a:ext>
            </a:extLst>
          </p:cNvPr>
          <p:cNvSpPr>
            <a:spLocks noGrp="1"/>
          </p:cNvSpPr>
          <p:nvPr>
            <p:ph type="title"/>
          </p:nvPr>
        </p:nvSpPr>
        <p:spPr/>
        <p:txBody>
          <a:bodyPr/>
          <a:lstStyle/>
          <a:p>
            <a:r>
              <a:rPr lang="en-CA" dirty="0"/>
              <a:t>Debugging</a:t>
            </a:r>
          </a:p>
        </p:txBody>
      </p:sp>
      <p:sp>
        <p:nvSpPr>
          <p:cNvPr id="6" name="Rechthoek 5">
            <a:extLst>
              <a:ext uri="{FF2B5EF4-FFF2-40B4-BE49-F238E27FC236}">
                <a16:creationId xmlns:a16="http://schemas.microsoft.com/office/drawing/2014/main" id="{34940594-EE45-FF6C-D5D5-181B3205A33C}"/>
              </a:ext>
            </a:extLst>
          </p:cNvPr>
          <p:cNvSpPr/>
          <p:nvPr/>
        </p:nvSpPr>
        <p:spPr>
          <a:xfrm>
            <a:off x="0" y="2635625"/>
            <a:ext cx="12192000" cy="42223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4194696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jdelijke aanduiding voor tekst 2">
            <a:extLst>
              <a:ext uri="{FF2B5EF4-FFF2-40B4-BE49-F238E27FC236}">
                <a16:creationId xmlns:a16="http://schemas.microsoft.com/office/drawing/2014/main" id="{CE47EE9A-908D-56EC-183D-CC60FB44334A}"/>
              </a:ext>
            </a:extLst>
          </p:cNvPr>
          <p:cNvSpPr>
            <a:spLocks noGrp="1"/>
          </p:cNvSpPr>
          <p:nvPr>
            <p:ph type="body" sz="quarter" idx="10"/>
          </p:nvPr>
        </p:nvSpPr>
        <p:spPr/>
        <p:txBody>
          <a:bodyPr/>
          <a:lstStyle/>
          <a:p>
            <a:endParaRPr lang="en-CA"/>
          </a:p>
        </p:txBody>
      </p:sp>
      <p:sp>
        <p:nvSpPr>
          <p:cNvPr id="4" name="Titel 3">
            <a:extLst>
              <a:ext uri="{FF2B5EF4-FFF2-40B4-BE49-F238E27FC236}">
                <a16:creationId xmlns:a16="http://schemas.microsoft.com/office/drawing/2014/main" id="{9CC074F3-A43A-5512-3D89-EFCAEA7B5A55}"/>
              </a:ext>
            </a:extLst>
          </p:cNvPr>
          <p:cNvSpPr>
            <a:spLocks noGrp="1"/>
          </p:cNvSpPr>
          <p:nvPr>
            <p:ph type="title"/>
          </p:nvPr>
        </p:nvSpPr>
        <p:spPr/>
        <p:txBody>
          <a:bodyPr/>
          <a:lstStyle/>
          <a:p>
            <a:r>
              <a:rPr lang="en-CA" dirty="0"/>
              <a:t>Overview of content so far</a:t>
            </a:r>
          </a:p>
        </p:txBody>
      </p:sp>
      <p:sp>
        <p:nvSpPr>
          <p:cNvPr id="6" name="Rechthoek 5">
            <a:extLst>
              <a:ext uri="{FF2B5EF4-FFF2-40B4-BE49-F238E27FC236}">
                <a16:creationId xmlns:a16="http://schemas.microsoft.com/office/drawing/2014/main" id="{806C9420-132C-24FA-AEEC-54A9259927A5}"/>
              </a:ext>
            </a:extLst>
          </p:cNvPr>
          <p:cNvSpPr/>
          <p:nvPr/>
        </p:nvSpPr>
        <p:spPr>
          <a:xfrm>
            <a:off x="0" y="2635625"/>
            <a:ext cx="12192000" cy="422237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819174573"/>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template - Version 2" id="{0E15AF34-BEC1-C04D-AD1B-7285EF683412}" vid="{1A29A562-6A75-5541-9645-B229C122F005}"/>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template - Version 2" id="{0E15AF34-BEC1-C04D-AD1B-7285EF683412}" vid="{8D282719-208E-C648-95FF-079F67C6165F}"/>
    </a:ext>
  </a:extLst>
</a:theme>
</file>

<file path=ppt/theme/theme3.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template - Version 2" id="{0E15AF34-BEC1-C04D-AD1B-7285EF683412}" vid="{8AE6DBB7-681C-274A-A9FE-6097A9C107E7}"/>
    </a:ext>
  </a:extLst>
</a:theme>
</file>

<file path=ppt/theme/theme4.xml><?xml version="1.0" encoding="utf-8"?>
<a:theme xmlns:a="http://schemas.openxmlformats.org/drawingml/2006/main" name="Kantoorthema">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c3976120-c1f8-4660-987a-ed1c012f5ac3">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AE8917658DD4842AA88410B0DECD245" ma:contentTypeVersion="12" ma:contentTypeDescription="Een nieuw document maken." ma:contentTypeScope="" ma:versionID="f40b6199e7c93732e954bf85859c958d">
  <xsd:schema xmlns:xsd="http://www.w3.org/2001/XMLSchema" xmlns:xs="http://www.w3.org/2001/XMLSchema" xmlns:p="http://schemas.microsoft.com/office/2006/metadata/properties" xmlns:ns2="c3976120-c1f8-4660-987a-ed1c012f5ac3" xmlns:ns3="fef124be-58f3-4cba-a4d6-b526bbe7eac7" targetNamespace="http://schemas.microsoft.com/office/2006/metadata/properties" ma:root="true" ma:fieldsID="34266b128ac1ce1df3eccc00cad5035d" ns2:_="" ns3:_="">
    <xsd:import namespace="c3976120-c1f8-4660-987a-ed1c012f5ac3"/>
    <xsd:import namespace="fef124be-58f3-4cba-a4d6-b526bbe7eac7"/>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2:MediaServiceGenerationTime" minOccurs="0"/>
                <xsd:element ref="ns2:MediaServiceEventHashCode" minOccurs="0"/>
                <xsd:element ref="ns2:MediaServiceOCR" minOccurs="0"/>
                <xsd:element ref="ns2:MediaServiceSearchProperties" minOccurs="0"/>
                <xsd:element ref="ns3:SharedWithUsers" minOccurs="0"/>
                <xsd:element ref="ns3:SharedWithDetail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3976120-c1f8-4660-987a-ed1c012f5a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Afbeeldingtags" ma:readOnly="false" ma:fieldId="{5cf76f15-5ced-4ddc-b409-7134ff3c332f}" ma:taxonomyMulti="true" ma:sspId="2baaf764-73f0-4b4c-b8e1-b7d465e0804e" ma:termSetId="09814cd3-568e-fe90-9814-8d621ff8fb84" ma:anchorId="fba54fb3-c3e1-fe81-a776-ca4b69148c4d" ma:open="true" ma:isKeyword="false">
      <xsd:complexType>
        <xsd:sequence>
          <xsd:element ref="pc:Terms" minOccurs="0" maxOccurs="1"/>
        </xsd:sequence>
      </xsd:complex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DateTaken" ma:index="19" nillable="true" ma:displayName="MediaServiceDateTaken" ma:hidden="true" ma:indexed="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ef124be-58f3-4cba-a4d6-b526bbe7eac7"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BBE1C5C-BE67-4120-B661-239F6B86CF3E}">
  <ds:schemaRefs>
    <ds:schemaRef ds:uri="http://purl.org/dc/terms/"/>
    <ds:schemaRef ds:uri="http://schemas.openxmlformats.org/package/2006/metadata/core-properties"/>
    <ds:schemaRef ds:uri="http://purl.org/dc/elements/1.1/"/>
    <ds:schemaRef ds:uri="http://purl.org/dc/dcmitype/"/>
    <ds:schemaRef ds:uri="c3976120-c1f8-4660-987a-ed1c012f5ac3"/>
    <ds:schemaRef ds:uri="http://schemas.microsoft.com/office/2006/documentManagement/types"/>
    <ds:schemaRef ds:uri="http://schemas.microsoft.com/office/2006/metadata/properties"/>
    <ds:schemaRef ds:uri="http://www.w3.org/XML/1998/namespace"/>
    <ds:schemaRef ds:uri="http://schemas.microsoft.com/office/infopath/2007/PartnerControls"/>
    <ds:schemaRef ds:uri="fef124be-58f3-4cba-a4d6-b526bbe7eac7"/>
  </ds:schemaRefs>
</ds:datastoreItem>
</file>

<file path=customXml/itemProps2.xml><?xml version="1.0" encoding="utf-8"?>
<ds:datastoreItem xmlns:ds="http://schemas.openxmlformats.org/officeDocument/2006/customXml" ds:itemID="{BF9CF9CF-A2FC-46C0-98A8-917B0B7083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3976120-c1f8-4660-987a-ed1c012f5ac3"/>
    <ds:schemaRef ds:uri="fef124be-58f3-4cba-a4d6-b526bbe7eac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2DEF4FA-3FF8-4FA4-816D-D246C37D3BB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Kantoorthema</Template>
  <TotalTime>1901</TotalTime>
  <Words>774</Words>
  <Application>Microsoft Macintosh PowerPoint</Application>
  <PresentationFormat>Breedbeeld</PresentationFormat>
  <Paragraphs>59</Paragraphs>
  <Slides>9</Slides>
  <Notes>4</Notes>
  <HiddenSlides>0</HiddenSlides>
  <MMClips>0</MMClips>
  <ScaleCrop>false</ScaleCrop>
  <HeadingPairs>
    <vt:vector size="6" baseType="variant">
      <vt:variant>
        <vt:lpstr>Gebruikte lettertypen</vt:lpstr>
      </vt:variant>
      <vt:variant>
        <vt:i4>5</vt:i4>
      </vt:variant>
      <vt:variant>
        <vt:lpstr>Thema</vt:lpstr>
      </vt:variant>
      <vt:variant>
        <vt:i4>3</vt:i4>
      </vt:variant>
      <vt:variant>
        <vt:lpstr>Diatitels</vt:lpstr>
      </vt:variant>
      <vt:variant>
        <vt:i4>9</vt:i4>
      </vt:variant>
    </vt:vector>
  </HeadingPairs>
  <TitlesOfParts>
    <vt:vector size="17" baseType="lpstr">
      <vt:lpstr>Aptos</vt:lpstr>
      <vt:lpstr>Arial</vt:lpstr>
      <vt:lpstr>Calibri</vt:lpstr>
      <vt:lpstr>system-ui</vt:lpstr>
      <vt:lpstr>Wingdings</vt:lpstr>
      <vt:lpstr>Kantoorthema</vt:lpstr>
      <vt:lpstr>1_Office Theme</vt:lpstr>
      <vt:lpstr>2_Office Theme</vt:lpstr>
      <vt:lpstr>Basic Python scripting</vt:lpstr>
      <vt:lpstr>Understanding Data Types</vt:lpstr>
      <vt:lpstr>Understanding Data Structures</vt:lpstr>
      <vt:lpstr>Python Loops and conditional statements</vt:lpstr>
      <vt:lpstr>Examples</vt:lpstr>
      <vt:lpstr>Examples</vt:lpstr>
      <vt:lpstr>Python functions</vt:lpstr>
      <vt:lpstr>Debugging</vt:lpstr>
      <vt:lpstr>Overview of content so far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Jill Emmerzaal</dc:creator>
  <cp:lastModifiedBy>Jill Emmerzaal</cp:lastModifiedBy>
  <cp:revision>17</cp:revision>
  <dcterms:created xsi:type="dcterms:W3CDTF">2024-07-25T14:22:01Z</dcterms:created>
  <dcterms:modified xsi:type="dcterms:W3CDTF">2024-08-21T14:23:57Z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0x0101001C6239B5328BD74182EAED8498760999</vt:lpwstr>
  </property>
  <property fmtid="{D5CDD505-2E9C-101B-9397-08002B2CF9AE}" pid="3" name="MediaServiceImageTags">
    <vt:lpwstr/>
  </property>
</Properties>
</file>

<file path=docProps/thumbnail.jpeg>
</file>